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sldIdLst>
    <p:sldId id="256" r:id="rId2"/>
    <p:sldId id="288" r:id="rId3"/>
    <p:sldId id="257" r:id="rId4"/>
    <p:sldId id="261" r:id="rId5"/>
    <p:sldId id="265" r:id="rId6"/>
    <p:sldId id="259" r:id="rId7"/>
    <p:sldId id="263" r:id="rId8"/>
    <p:sldId id="260" r:id="rId9"/>
    <p:sldId id="262" r:id="rId10"/>
    <p:sldId id="266" r:id="rId11"/>
    <p:sldId id="267" r:id="rId12"/>
    <p:sldId id="286" r:id="rId13"/>
    <p:sldId id="264" r:id="rId14"/>
    <p:sldId id="289" r:id="rId15"/>
    <p:sldId id="287" r:id="rId16"/>
    <p:sldId id="269" r:id="rId17"/>
    <p:sldId id="268" r:id="rId18"/>
    <p:sldId id="270" r:id="rId19"/>
    <p:sldId id="290" r:id="rId20"/>
    <p:sldId id="272" r:id="rId21"/>
    <p:sldId id="325" r:id="rId22"/>
    <p:sldId id="324" r:id="rId23"/>
    <p:sldId id="323" r:id="rId24"/>
    <p:sldId id="277" r:id="rId25"/>
    <p:sldId id="332" r:id="rId26"/>
    <p:sldId id="331" r:id="rId27"/>
    <p:sldId id="330" r:id="rId28"/>
    <p:sldId id="291" r:id="rId29"/>
    <p:sldId id="273" r:id="rId30"/>
    <p:sldId id="274" r:id="rId31"/>
    <p:sldId id="343" r:id="rId32"/>
    <p:sldId id="292" r:id="rId33"/>
    <p:sldId id="342" r:id="rId34"/>
    <p:sldId id="344" r:id="rId35"/>
    <p:sldId id="275" r:id="rId36"/>
    <p:sldId id="346" r:id="rId37"/>
    <p:sldId id="276" r:id="rId38"/>
    <p:sldId id="347" r:id="rId39"/>
    <p:sldId id="271" r:id="rId40"/>
    <p:sldId id="345" r:id="rId41"/>
    <p:sldId id="295" r:id="rId42"/>
    <p:sldId id="329" r:id="rId43"/>
    <p:sldId id="348" r:id="rId44"/>
    <p:sldId id="349" r:id="rId45"/>
    <p:sldId id="296" r:id="rId46"/>
    <p:sldId id="279" r:id="rId47"/>
    <p:sldId id="351" r:id="rId48"/>
    <p:sldId id="352" r:id="rId49"/>
    <p:sldId id="294" r:id="rId50"/>
    <p:sldId id="280" r:id="rId51"/>
    <p:sldId id="353" r:id="rId52"/>
    <p:sldId id="354" r:id="rId53"/>
    <p:sldId id="293" r:id="rId54"/>
    <p:sldId id="281" r:id="rId55"/>
    <p:sldId id="282" r:id="rId56"/>
    <p:sldId id="283" r:id="rId57"/>
    <p:sldId id="284" r:id="rId58"/>
    <p:sldId id="285" r:id="rId59"/>
    <p:sldId id="333" r:id="rId60"/>
    <p:sldId id="355" r:id="rId61"/>
    <p:sldId id="356" r:id="rId62"/>
    <p:sldId id="335" r:id="rId63"/>
    <p:sldId id="357" r:id="rId64"/>
    <p:sldId id="334" r:id="rId65"/>
    <p:sldId id="297" r:id="rId66"/>
    <p:sldId id="303" r:id="rId67"/>
    <p:sldId id="304" r:id="rId68"/>
    <p:sldId id="306" r:id="rId69"/>
    <p:sldId id="309" r:id="rId70"/>
    <p:sldId id="305" r:id="rId71"/>
    <p:sldId id="307" r:id="rId72"/>
    <p:sldId id="308" r:id="rId73"/>
    <p:sldId id="320" r:id="rId74"/>
    <p:sldId id="321" r:id="rId75"/>
    <p:sldId id="322" r:id="rId76"/>
    <p:sldId id="310" r:id="rId77"/>
    <p:sldId id="311" r:id="rId78"/>
    <p:sldId id="328" r:id="rId79"/>
    <p:sldId id="327" r:id="rId80"/>
    <p:sldId id="326" r:id="rId81"/>
    <p:sldId id="298" r:id="rId82"/>
    <p:sldId id="312" r:id="rId83"/>
    <p:sldId id="313" r:id="rId84"/>
    <p:sldId id="314" r:id="rId85"/>
    <p:sldId id="336" r:id="rId86"/>
    <p:sldId id="337" r:id="rId87"/>
    <p:sldId id="299" r:id="rId88"/>
    <p:sldId id="315" r:id="rId89"/>
    <p:sldId id="300" r:id="rId90"/>
    <p:sldId id="316" r:id="rId91"/>
    <p:sldId id="317" r:id="rId92"/>
    <p:sldId id="301" r:id="rId93"/>
    <p:sldId id="319" r:id="rId94"/>
    <p:sldId id="318" r:id="rId95"/>
    <p:sldId id="338" r:id="rId96"/>
    <p:sldId id="339" r:id="rId97"/>
    <p:sldId id="340" r:id="rId98"/>
    <p:sldId id="341" r:id="rId99"/>
    <p:sldId id="302" r:id="rId100"/>
  </p:sldIdLst>
  <p:sldSz cx="12192000" cy="71993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B7C570-300E-402D-8933-4011F148414F}" v="151" dt="2023-04-10T05:50:42.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ishna B S" userId="773dc03491746c50" providerId="LiveId" clId="{41B7C570-300E-402D-8933-4011F148414F}"/>
    <pc:docChg chg="undo redo custSel addSld modSld sldOrd">
      <pc:chgData name="Avishna B S" userId="773dc03491746c50" providerId="LiveId" clId="{41B7C570-300E-402D-8933-4011F148414F}" dt="2023-04-10T08:58:52.981" v="1076" actId="20577"/>
      <pc:docMkLst>
        <pc:docMk/>
      </pc:docMkLst>
      <pc:sldChg chg="addSp delSp modSp mod">
        <pc:chgData name="Avishna B S" userId="773dc03491746c50" providerId="LiveId" clId="{41B7C570-300E-402D-8933-4011F148414F}" dt="2023-04-10T05:52:36.458" v="1071" actId="1076"/>
        <pc:sldMkLst>
          <pc:docMk/>
          <pc:sldMk cId="476949900" sldId="261"/>
        </pc:sldMkLst>
        <pc:spChg chg="add del mod">
          <ac:chgData name="Avishna B S" userId="773dc03491746c50" providerId="LiveId" clId="{41B7C570-300E-402D-8933-4011F148414F}" dt="2023-04-10T05:41:03.090" v="731" actId="478"/>
          <ac:spMkLst>
            <pc:docMk/>
            <pc:sldMk cId="476949900" sldId="261"/>
            <ac:spMk id="4" creationId="{12660AAE-1FEF-C7FD-53A4-8F049254BE13}"/>
          </ac:spMkLst>
        </pc:spChg>
        <pc:spChg chg="add del mod">
          <ac:chgData name="Avishna B S" userId="773dc03491746c50" providerId="LiveId" clId="{41B7C570-300E-402D-8933-4011F148414F}" dt="2023-04-10T05:47:19.589" v="976" actId="478"/>
          <ac:spMkLst>
            <pc:docMk/>
            <pc:sldMk cId="476949900" sldId="261"/>
            <ac:spMk id="5" creationId="{48F53EEB-0770-0C54-2CEE-2CCC71A772E7}"/>
          </ac:spMkLst>
        </pc:spChg>
        <pc:spChg chg="add del mod">
          <ac:chgData name="Avishna B S" userId="773dc03491746c50" providerId="LiveId" clId="{41B7C570-300E-402D-8933-4011F148414F}" dt="2023-04-10T05:47:21.212" v="977" actId="478"/>
          <ac:spMkLst>
            <pc:docMk/>
            <pc:sldMk cId="476949900" sldId="261"/>
            <ac:spMk id="6" creationId="{5279983A-F87C-B9AB-168F-177DE8F94588}"/>
          </ac:spMkLst>
        </pc:spChg>
        <pc:spChg chg="mod">
          <ac:chgData name="Avishna B S" userId="773dc03491746c50" providerId="LiveId" clId="{41B7C570-300E-402D-8933-4011F148414F}" dt="2023-04-10T05:39:41.178" v="687" actId="1035"/>
          <ac:spMkLst>
            <pc:docMk/>
            <pc:sldMk cId="476949900" sldId="261"/>
            <ac:spMk id="8" creationId="{D8B74E01-764C-5E4D-112F-2F4B1940E307}"/>
          </ac:spMkLst>
        </pc:spChg>
        <pc:spChg chg="add del mod">
          <ac:chgData name="Avishna B S" userId="773dc03491746c50" providerId="LiveId" clId="{41B7C570-300E-402D-8933-4011F148414F}" dt="2023-04-10T05:48:17.584" v="1012" actId="478"/>
          <ac:spMkLst>
            <pc:docMk/>
            <pc:sldMk cId="476949900" sldId="261"/>
            <ac:spMk id="9" creationId="{225FAE23-7021-DBFF-461D-E7FA5598F33E}"/>
          </ac:spMkLst>
        </pc:spChg>
        <pc:spChg chg="add del mod">
          <ac:chgData name="Avishna B S" userId="773dc03491746c50" providerId="LiveId" clId="{41B7C570-300E-402D-8933-4011F148414F}" dt="2023-04-10T05:49:42.113" v="1026" actId="478"/>
          <ac:spMkLst>
            <pc:docMk/>
            <pc:sldMk cId="476949900" sldId="261"/>
            <ac:spMk id="10" creationId="{1159FEDE-CE1D-E9B7-E73C-DD06F230EC32}"/>
          </ac:spMkLst>
        </pc:spChg>
        <pc:spChg chg="mod">
          <ac:chgData name="Avishna B S" userId="773dc03491746c50" providerId="LiveId" clId="{41B7C570-300E-402D-8933-4011F148414F}" dt="2023-04-10T05:40:28.329" v="726" actId="1076"/>
          <ac:spMkLst>
            <pc:docMk/>
            <pc:sldMk cId="476949900" sldId="261"/>
            <ac:spMk id="11" creationId="{330C69C6-1590-C099-9910-908F123650DD}"/>
          </ac:spMkLst>
        </pc:spChg>
        <pc:spChg chg="add mod">
          <ac:chgData name="Avishna B S" userId="773dc03491746c50" providerId="LiveId" clId="{41B7C570-300E-402D-8933-4011F148414F}" dt="2023-04-10T05:52:36.458" v="1071" actId="1076"/>
          <ac:spMkLst>
            <pc:docMk/>
            <pc:sldMk cId="476949900" sldId="261"/>
            <ac:spMk id="12" creationId="{31ABEE58-0023-58DB-A7A1-6FD4D9D89933}"/>
          </ac:spMkLst>
        </pc:spChg>
        <pc:spChg chg="mod">
          <ac:chgData name="Avishna B S" userId="773dc03491746c50" providerId="LiveId" clId="{41B7C570-300E-402D-8933-4011F148414F}" dt="2023-04-10T05:39:41.178" v="687" actId="1035"/>
          <ac:spMkLst>
            <pc:docMk/>
            <pc:sldMk cId="476949900" sldId="261"/>
            <ac:spMk id="13" creationId="{FCE3F4AE-5C50-261A-CB71-EC817F4A94B4}"/>
          </ac:spMkLst>
        </pc:spChg>
        <pc:spChg chg="mod">
          <ac:chgData name="Avishna B S" userId="773dc03491746c50" providerId="LiveId" clId="{41B7C570-300E-402D-8933-4011F148414F}" dt="2023-04-10T05:40:13.587" v="725" actId="1036"/>
          <ac:spMkLst>
            <pc:docMk/>
            <pc:sldMk cId="476949900" sldId="261"/>
            <ac:spMk id="14" creationId="{8D405245-EEB6-C792-11B9-A31D65301567}"/>
          </ac:spMkLst>
        </pc:spChg>
        <pc:spChg chg="mod">
          <ac:chgData name="Avishna B S" userId="773dc03491746c50" providerId="LiveId" clId="{41B7C570-300E-402D-8933-4011F148414F}" dt="2023-04-10T05:39:41.178" v="687" actId="1035"/>
          <ac:spMkLst>
            <pc:docMk/>
            <pc:sldMk cId="476949900" sldId="261"/>
            <ac:spMk id="15" creationId="{A19F89EE-3291-EAE2-14B8-7ABDBB84AF55}"/>
          </ac:spMkLst>
        </pc:spChg>
        <pc:spChg chg="mod">
          <ac:chgData name="Avishna B S" userId="773dc03491746c50" providerId="LiveId" clId="{41B7C570-300E-402D-8933-4011F148414F}" dt="2023-04-10T05:40:13.587" v="725" actId="1036"/>
          <ac:spMkLst>
            <pc:docMk/>
            <pc:sldMk cId="476949900" sldId="261"/>
            <ac:spMk id="16" creationId="{BEC881BC-9A32-4AAF-1891-EC28D3EE32CC}"/>
          </ac:spMkLst>
        </pc:spChg>
        <pc:graphicFrameChg chg="mod">
          <ac:chgData name="Avishna B S" userId="773dc03491746c50" providerId="LiveId" clId="{41B7C570-300E-402D-8933-4011F148414F}" dt="2023-04-10T05:50:14.114" v="1032"/>
          <ac:graphicFrameMkLst>
            <pc:docMk/>
            <pc:sldMk cId="476949900" sldId="261"/>
            <ac:graphicFrameMk id="7" creationId="{81FED8F4-5E7F-6C75-5B99-9527C7E4AB2D}"/>
          </ac:graphicFrameMkLst>
        </pc:graphicFrameChg>
        <pc:cxnChg chg="mod">
          <ac:chgData name="Avishna B S" userId="773dc03491746c50" providerId="LiveId" clId="{41B7C570-300E-402D-8933-4011F148414F}" dt="2023-04-10T05:39:41.178" v="687" actId="1035"/>
          <ac:cxnSpMkLst>
            <pc:docMk/>
            <pc:sldMk cId="476949900" sldId="261"/>
            <ac:cxnSpMk id="18" creationId="{305226C4-1A8F-822C-AF60-529C1260EDA5}"/>
          </ac:cxnSpMkLst>
        </pc:cxnChg>
        <pc:cxnChg chg="mod">
          <ac:chgData name="Avishna B S" userId="773dc03491746c50" providerId="LiveId" clId="{41B7C570-300E-402D-8933-4011F148414F}" dt="2023-04-10T05:39:41.178" v="687" actId="1035"/>
          <ac:cxnSpMkLst>
            <pc:docMk/>
            <pc:sldMk cId="476949900" sldId="261"/>
            <ac:cxnSpMk id="20" creationId="{DF291F50-ABCD-AA3F-7FBE-F81B2DD0E3A1}"/>
          </ac:cxnSpMkLst>
        </pc:cxnChg>
        <pc:cxnChg chg="mod">
          <ac:chgData name="Avishna B S" userId="773dc03491746c50" providerId="LiveId" clId="{41B7C570-300E-402D-8933-4011F148414F}" dt="2023-04-10T05:39:41.178" v="687" actId="1035"/>
          <ac:cxnSpMkLst>
            <pc:docMk/>
            <pc:sldMk cId="476949900" sldId="261"/>
            <ac:cxnSpMk id="21" creationId="{3B93322F-9AA5-20AA-C741-19A6200095F5}"/>
          </ac:cxnSpMkLst>
        </pc:cxnChg>
        <pc:cxnChg chg="mod">
          <ac:chgData name="Avishna B S" userId="773dc03491746c50" providerId="LiveId" clId="{41B7C570-300E-402D-8933-4011F148414F}" dt="2023-04-10T05:39:41.178" v="687" actId="1035"/>
          <ac:cxnSpMkLst>
            <pc:docMk/>
            <pc:sldMk cId="476949900" sldId="261"/>
            <ac:cxnSpMk id="22" creationId="{7CCE7416-6F08-A641-00C2-B02A2A34DE17}"/>
          </ac:cxnSpMkLst>
        </pc:cxnChg>
        <pc:cxnChg chg="mod">
          <ac:chgData name="Avishna B S" userId="773dc03491746c50" providerId="LiveId" clId="{41B7C570-300E-402D-8933-4011F148414F}" dt="2023-04-10T05:39:41.178" v="687" actId="1035"/>
          <ac:cxnSpMkLst>
            <pc:docMk/>
            <pc:sldMk cId="476949900" sldId="261"/>
            <ac:cxnSpMk id="26" creationId="{635ADF9E-8C44-97DE-9EC0-99D90E70E903}"/>
          </ac:cxnSpMkLst>
        </pc:cxnChg>
        <pc:cxnChg chg="mod">
          <ac:chgData name="Avishna B S" userId="773dc03491746c50" providerId="LiveId" clId="{41B7C570-300E-402D-8933-4011F148414F}" dt="2023-04-10T05:39:41.178" v="687" actId="1035"/>
          <ac:cxnSpMkLst>
            <pc:docMk/>
            <pc:sldMk cId="476949900" sldId="261"/>
            <ac:cxnSpMk id="27" creationId="{AAD4182E-BD9C-A64A-D8AB-14D05F34C616}"/>
          </ac:cxnSpMkLst>
        </pc:cxnChg>
      </pc:sldChg>
      <pc:sldChg chg="modSp mod">
        <pc:chgData name="Avishna B S" userId="773dc03491746c50" providerId="LiveId" clId="{41B7C570-300E-402D-8933-4011F148414F}" dt="2023-04-10T07:30:50.592" v="1073" actId="1035"/>
        <pc:sldMkLst>
          <pc:docMk/>
          <pc:sldMk cId="3262187876" sldId="268"/>
        </pc:sldMkLst>
        <pc:spChg chg="mod">
          <ac:chgData name="Avishna B S" userId="773dc03491746c50" providerId="LiveId" clId="{41B7C570-300E-402D-8933-4011F148414F}" dt="2023-04-10T07:30:50.592" v="1073" actId="1035"/>
          <ac:spMkLst>
            <pc:docMk/>
            <pc:sldMk cId="3262187876" sldId="268"/>
            <ac:spMk id="8" creationId="{B47991DF-8DE5-2B67-DB16-26B9398ED7E0}"/>
          </ac:spMkLst>
        </pc:spChg>
      </pc:sldChg>
      <pc:sldChg chg="addSp modSp mod">
        <pc:chgData name="Avishna B S" userId="773dc03491746c50" providerId="LiveId" clId="{41B7C570-300E-402D-8933-4011F148414F}" dt="2023-04-10T03:08:31.402" v="351" actId="20577"/>
        <pc:sldMkLst>
          <pc:docMk/>
          <pc:sldMk cId="2682957684" sldId="273"/>
        </pc:sldMkLst>
        <pc:spChg chg="add mod">
          <ac:chgData name="Avishna B S" userId="773dc03491746c50" providerId="LiveId" clId="{41B7C570-300E-402D-8933-4011F148414F}" dt="2023-04-10T03:08:22.595" v="347" actId="1076"/>
          <ac:spMkLst>
            <pc:docMk/>
            <pc:sldMk cId="2682957684" sldId="273"/>
            <ac:spMk id="2" creationId="{A734E16D-3879-B7EE-F49A-9C3CE8E9CACE}"/>
          </ac:spMkLst>
        </pc:spChg>
        <pc:spChg chg="add mod">
          <ac:chgData name="Avishna B S" userId="773dc03491746c50" providerId="LiveId" clId="{41B7C570-300E-402D-8933-4011F148414F}" dt="2023-04-10T03:08:25.353" v="348" actId="1076"/>
          <ac:spMkLst>
            <pc:docMk/>
            <pc:sldMk cId="2682957684" sldId="273"/>
            <ac:spMk id="4" creationId="{56AA9E77-D886-553E-D6C6-8C1E5766F00F}"/>
          </ac:spMkLst>
        </pc:spChg>
        <pc:spChg chg="mod">
          <ac:chgData name="Avishna B S" userId="773dc03491746c50" providerId="LiveId" clId="{41B7C570-300E-402D-8933-4011F148414F}" dt="2023-04-10T03:08:31.402" v="351" actId="20577"/>
          <ac:spMkLst>
            <pc:docMk/>
            <pc:sldMk cId="2682957684" sldId="273"/>
            <ac:spMk id="8" creationId="{B47991DF-8DE5-2B67-DB16-26B9398ED7E0}"/>
          </ac:spMkLst>
        </pc:spChg>
      </pc:sldChg>
      <pc:sldChg chg="addSp delSp modSp mod ord">
        <pc:chgData name="Avishna B S" userId="773dc03491746c50" providerId="LiveId" clId="{41B7C570-300E-402D-8933-4011F148414F}" dt="2023-04-10T03:19:18.870" v="508" actId="20577"/>
        <pc:sldMkLst>
          <pc:docMk/>
          <pc:sldMk cId="2649566396" sldId="274"/>
        </pc:sldMkLst>
        <pc:spChg chg="add mod">
          <ac:chgData name="Avishna B S" userId="773dc03491746c50" providerId="LiveId" clId="{41B7C570-300E-402D-8933-4011F148414F}" dt="2023-04-10T03:16:09.689" v="444" actId="14100"/>
          <ac:spMkLst>
            <pc:docMk/>
            <pc:sldMk cId="2649566396" sldId="274"/>
            <ac:spMk id="2" creationId="{58CEEF52-816D-48F3-484D-99BE6468E183}"/>
          </ac:spMkLst>
        </pc:spChg>
        <pc:spChg chg="add mod">
          <ac:chgData name="Avishna B S" userId="773dc03491746c50" providerId="LiveId" clId="{41B7C570-300E-402D-8933-4011F148414F}" dt="2023-04-10T03:17:17.098" v="451" actId="1076"/>
          <ac:spMkLst>
            <pc:docMk/>
            <pc:sldMk cId="2649566396" sldId="274"/>
            <ac:spMk id="4" creationId="{C13E9648-EA5E-0F9E-DAA1-DAC9C8DEB857}"/>
          </ac:spMkLst>
        </pc:spChg>
        <pc:spChg chg="add mod">
          <ac:chgData name="Avishna B S" userId="773dc03491746c50" providerId="LiveId" clId="{41B7C570-300E-402D-8933-4011F148414F}" dt="2023-04-10T03:18:09.574" v="467" actId="113"/>
          <ac:spMkLst>
            <pc:docMk/>
            <pc:sldMk cId="2649566396" sldId="274"/>
            <ac:spMk id="5" creationId="{9645CC5E-3FF1-5009-A08D-5C96A1213EEB}"/>
          </ac:spMkLst>
        </pc:spChg>
        <pc:spChg chg="mod">
          <ac:chgData name="Avishna B S" userId="773dc03491746c50" providerId="LiveId" clId="{41B7C570-300E-402D-8933-4011F148414F}" dt="2023-04-10T03:19:18.870" v="508" actId="20577"/>
          <ac:spMkLst>
            <pc:docMk/>
            <pc:sldMk cId="2649566396" sldId="274"/>
            <ac:spMk id="6" creationId="{8B4F2E11-156E-FA59-63C9-01FA7D11A870}"/>
          </ac:spMkLst>
        </pc:spChg>
        <pc:spChg chg="add del mod">
          <ac:chgData name="Avishna B S" userId="773dc03491746c50" providerId="LiveId" clId="{41B7C570-300E-402D-8933-4011F148414F}" dt="2023-04-10T03:17:28.770" v="454" actId="767"/>
          <ac:spMkLst>
            <pc:docMk/>
            <pc:sldMk cId="2649566396" sldId="274"/>
            <ac:spMk id="7" creationId="{7BF33B25-A7A6-279B-32A9-CE3A9EC7D4F2}"/>
          </ac:spMkLst>
        </pc:spChg>
        <pc:spChg chg="mod">
          <ac:chgData name="Avishna B S" userId="773dc03491746c50" providerId="LiveId" clId="{41B7C570-300E-402D-8933-4011F148414F}" dt="2023-04-10T03:15:45.794" v="438" actId="20577"/>
          <ac:spMkLst>
            <pc:docMk/>
            <pc:sldMk cId="2649566396" sldId="274"/>
            <ac:spMk id="8" creationId="{B47991DF-8DE5-2B67-DB16-26B9398ED7E0}"/>
          </ac:spMkLst>
        </pc:spChg>
      </pc:sldChg>
      <pc:sldChg chg="modSp add mod">
        <pc:chgData name="Avishna B S" userId="773dc03491746c50" providerId="LiveId" clId="{41B7C570-300E-402D-8933-4011F148414F}" dt="2023-04-10T08:58:52.981" v="1076" actId="20577"/>
        <pc:sldMkLst>
          <pc:docMk/>
          <pc:sldMk cId="4273637344" sldId="342"/>
        </pc:sldMkLst>
        <pc:spChg chg="mod">
          <ac:chgData name="Avishna B S" userId="773dc03491746c50" providerId="LiveId" clId="{41B7C570-300E-402D-8933-4011F148414F}" dt="2023-04-10T08:58:52.981" v="1076" actId="20577"/>
          <ac:spMkLst>
            <pc:docMk/>
            <pc:sldMk cId="4273637344" sldId="342"/>
            <ac:spMk id="8" creationId="{B47991DF-8DE5-2B67-DB16-26B9398ED7E0}"/>
          </ac:spMkLst>
        </pc:spChg>
      </pc:sldChg>
      <pc:sldChg chg="addSp modSp add mod ord">
        <pc:chgData name="Avishna B S" userId="773dc03491746c50" providerId="LiveId" clId="{41B7C570-300E-402D-8933-4011F148414F}" dt="2023-04-10T04:22:45.253" v="648" actId="1076"/>
        <pc:sldMkLst>
          <pc:docMk/>
          <pc:sldMk cId="2026500006" sldId="343"/>
        </pc:sldMkLst>
        <pc:spChg chg="mod">
          <ac:chgData name="Avishna B S" userId="773dc03491746c50" providerId="LiveId" clId="{41B7C570-300E-402D-8933-4011F148414F}" dt="2023-04-10T03:19:11.190" v="496" actId="20577"/>
          <ac:spMkLst>
            <pc:docMk/>
            <pc:sldMk cId="2026500006" sldId="343"/>
            <ac:spMk id="6" creationId="{8B4F2E11-156E-FA59-63C9-01FA7D11A870}"/>
          </ac:spMkLst>
        </pc:spChg>
        <pc:spChg chg="mod">
          <ac:chgData name="Avishna B S" userId="773dc03491746c50" providerId="LiveId" clId="{41B7C570-300E-402D-8933-4011F148414F}" dt="2023-04-10T04:22:40.014" v="647" actId="20577"/>
          <ac:spMkLst>
            <pc:docMk/>
            <pc:sldMk cId="2026500006" sldId="343"/>
            <ac:spMk id="8" creationId="{B47991DF-8DE5-2B67-DB16-26B9398ED7E0}"/>
          </ac:spMkLst>
        </pc:spChg>
        <pc:picChg chg="add mod modCrop">
          <ac:chgData name="Avishna B S" userId="773dc03491746c50" providerId="LiveId" clId="{41B7C570-300E-402D-8933-4011F148414F}" dt="2023-04-10T04:22:45.253" v="648" actId="1076"/>
          <ac:picMkLst>
            <pc:docMk/>
            <pc:sldMk cId="2026500006" sldId="343"/>
            <ac:picMk id="3" creationId="{ADCE2196-013E-03D8-A5E8-D6BB14FC5DD1}"/>
          </ac:picMkLst>
        </pc:picChg>
      </pc:sldChg>
    </pc:docChg>
  </pc:docChgLst>
  <pc:docChgLst>
    <pc:chgData name="Avishna B S" userId="773dc03491746c50" providerId="LiveId" clId="{8E434A98-7BA5-46D6-BB65-4D8D0A61B927}"/>
    <pc:docChg chg="undo redo custSel addSld delSld modSld sldOrd modMainMaster">
      <pc:chgData name="Avishna B S" userId="773dc03491746c50" providerId="LiveId" clId="{8E434A98-7BA5-46D6-BB65-4D8D0A61B927}" dt="2023-03-25T18:34:17.986" v="13809" actId="1440"/>
      <pc:docMkLst>
        <pc:docMk/>
      </pc:docMkLst>
      <pc:sldChg chg="addSp delSp modSp mod setBg">
        <pc:chgData name="Avishna B S" userId="773dc03491746c50" providerId="LiveId" clId="{8E434A98-7BA5-46D6-BB65-4D8D0A61B927}" dt="2023-03-19T09:37:34.451" v="3844" actId="1076"/>
        <pc:sldMkLst>
          <pc:docMk/>
          <pc:sldMk cId="1499377534" sldId="256"/>
        </pc:sldMkLst>
        <pc:spChg chg="mod">
          <ac:chgData name="Avishna B S" userId="773dc03491746c50" providerId="LiveId" clId="{8E434A98-7BA5-46D6-BB65-4D8D0A61B927}" dt="2023-03-19T09:35:46.485" v="3835" actId="27636"/>
          <ac:spMkLst>
            <pc:docMk/>
            <pc:sldMk cId="1499377534" sldId="256"/>
            <ac:spMk id="2" creationId="{FB86A43E-CCEF-822A-293F-A9902CFF9139}"/>
          </ac:spMkLst>
        </pc:spChg>
        <pc:picChg chg="add del mod">
          <ac:chgData name="Avishna B S" userId="773dc03491746c50" providerId="LiveId" clId="{8E434A98-7BA5-46D6-BB65-4D8D0A61B927}" dt="2023-03-19T09:28:43.047" v="3216" actId="478"/>
          <ac:picMkLst>
            <pc:docMk/>
            <pc:sldMk cId="1499377534" sldId="256"/>
            <ac:picMk id="3" creationId="{845B9720-8E86-7D83-E6C9-4DB7FD32C228}"/>
          </ac:picMkLst>
        </pc:picChg>
        <pc:picChg chg="add del mod">
          <ac:chgData name="Avishna B S" userId="773dc03491746c50" providerId="LiveId" clId="{8E434A98-7BA5-46D6-BB65-4D8D0A61B927}" dt="2023-03-14T12:29:05.005" v="734" actId="478"/>
          <ac:picMkLst>
            <pc:docMk/>
            <pc:sldMk cId="1499377534" sldId="256"/>
            <ac:picMk id="3" creationId="{9F2F497D-8056-B80E-1993-F5F9420AD59C}"/>
          </ac:picMkLst>
        </pc:picChg>
        <pc:picChg chg="add del mod">
          <ac:chgData name="Avishna B S" userId="773dc03491746c50" providerId="LiveId" clId="{8E434A98-7BA5-46D6-BB65-4D8D0A61B927}" dt="2023-03-19T09:37:34.451" v="3844" actId="1076"/>
          <ac:picMkLst>
            <pc:docMk/>
            <pc:sldMk cId="1499377534" sldId="256"/>
            <ac:picMk id="4" creationId="{8B51722A-144D-2B3D-4A0E-F38BDD8EBE8D}"/>
          </ac:picMkLst>
        </pc:picChg>
        <pc:picChg chg="mod">
          <ac:chgData name="Avishna B S" userId="773dc03491746c50" providerId="LiveId" clId="{8E434A98-7BA5-46D6-BB65-4D8D0A61B927}" dt="2023-03-19T09:25:27.405" v="3204"/>
          <ac:picMkLst>
            <pc:docMk/>
            <pc:sldMk cId="1499377534" sldId="256"/>
            <ac:picMk id="5" creationId="{F8851F77-FBE6-D888-577F-EC5E9B0A1297}"/>
          </ac:picMkLst>
        </pc:picChg>
        <pc:picChg chg="add del mod">
          <ac:chgData name="Avishna B S" userId="773dc03491746c50" providerId="LiveId" clId="{8E434A98-7BA5-46D6-BB65-4D8D0A61B927}" dt="2023-03-19T09:31:49.791" v="3225"/>
          <ac:picMkLst>
            <pc:docMk/>
            <pc:sldMk cId="1499377534" sldId="256"/>
            <ac:picMk id="6" creationId="{6A224E2A-3FEC-869A-7F01-5759585C0D4F}"/>
          </ac:picMkLst>
        </pc:picChg>
        <pc:picChg chg="del">
          <ac:chgData name="Avishna B S" userId="773dc03491746c50" providerId="LiveId" clId="{8E434A98-7BA5-46D6-BB65-4D8D0A61B927}" dt="2023-03-14T12:20:04.515" v="442" actId="478"/>
          <ac:picMkLst>
            <pc:docMk/>
            <pc:sldMk cId="1499377534" sldId="256"/>
            <ac:picMk id="7" creationId="{C33F8E1E-5D56-246E-35EE-1B06A21EE08E}"/>
          </ac:picMkLst>
        </pc:picChg>
      </pc:sldChg>
      <pc:sldChg chg="addSp delSp modSp mod">
        <pc:chgData name="Avishna B S" userId="773dc03491746c50" providerId="LiveId" clId="{8E434A98-7BA5-46D6-BB65-4D8D0A61B927}" dt="2023-03-19T12:46:44.554" v="5827" actId="123"/>
        <pc:sldMkLst>
          <pc:docMk/>
          <pc:sldMk cId="4192603550" sldId="257"/>
        </pc:sldMkLst>
        <pc:spChg chg="mod">
          <ac:chgData name="Avishna B S" userId="773dc03491746c50" providerId="LiveId" clId="{8E434A98-7BA5-46D6-BB65-4D8D0A61B927}" dt="2023-03-19T09:35:46.360" v="3834"/>
          <ac:spMkLst>
            <pc:docMk/>
            <pc:sldMk cId="4192603550" sldId="257"/>
            <ac:spMk id="2" creationId="{B376DC17-DA67-1CD3-818B-235B255BC174}"/>
          </ac:spMkLst>
        </pc:spChg>
        <pc:spChg chg="mod">
          <ac:chgData name="Avishna B S" userId="773dc03491746c50" providerId="LiveId" clId="{8E434A98-7BA5-46D6-BB65-4D8D0A61B927}" dt="2023-03-19T12:46:44.554" v="5827" actId="123"/>
          <ac:spMkLst>
            <pc:docMk/>
            <pc:sldMk cId="4192603550" sldId="257"/>
            <ac:spMk id="3" creationId="{4839934B-798F-0E4A-2CD5-AA469E616186}"/>
          </ac:spMkLst>
        </pc:spChg>
        <pc:picChg chg="del mod">
          <ac:chgData name="Avishna B S" userId="773dc03491746c50" providerId="LiveId" clId="{8E434A98-7BA5-46D6-BB65-4D8D0A61B927}" dt="2023-03-14T12:28:59.093" v="732" actId="478"/>
          <ac:picMkLst>
            <pc:docMk/>
            <pc:sldMk cId="4192603550" sldId="257"/>
            <ac:picMk id="4" creationId="{1EF6439E-F665-2D26-9F93-F76687FDB440}"/>
          </ac:picMkLst>
        </pc:picChg>
        <pc:picChg chg="add del mod">
          <ac:chgData name="Avishna B S" userId="773dc03491746c50" providerId="LiveId" clId="{8E434A98-7BA5-46D6-BB65-4D8D0A61B927}" dt="2023-03-19T09:32:01.298" v="3228" actId="478"/>
          <ac:picMkLst>
            <pc:docMk/>
            <pc:sldMk cId="4192603550" sldId="257"/>
            <ac:picMk id="5" creationId="{AC503FC0-756E-2E73-89C1-AE244754B5B6}"/>
          </ac:picMkLst>
        </pc:picChg>
      </pc:sldChg>
      <pc:sldChg chg="addSp delSp modSp mod setBg">
        <pc:chgData name="Avishna B S" userId="773dc03491746c50" providerId="LiveId" clId="{8E434A98-7BA5-46D6-BB65-4D8D0A61B927}" dt="2023-03-19T11:04:08.990" v="4519" actId="14100"/>
        <pc:sldMkLst>
          <pc:docMk/>
          <pc:sldMk cId="738354194" sldId="259"/>
        </pc:sldMkLst>
        <pc:spChg chg="mod">
          <ac:chgData name="Avishna B S" userId="773dc03491746c50" providerId="LiveId" clId="{8E434A98-7BA5-46D6-BB65-4D8D0A61B927}" dt="2023-03-19T09:35:46.360" v="3834"/>
          <ac:spMkLst>
            <pc:docMk/>
            <pc:sldMk cId="738354194" sldId="259"/>
            <ac:spMk id="2" creationId="{B376DC17-DA67-1CD3-818B-235B255BC174}"/>
          </ac:spMkLst>
        </pc:spChg>
        <pc:spChg chg="mod">
          <ac:chgData name="Avishna B S" userId="773dc03491746c50" providerId="LiveId" clId="{8E434A98-7BA5-46D6-BB65-4D8D0A61B927}" dt="2023-03-19T11:04:08.990" v="4519" actId="14100"/>
          <ac:spMkLst>
            <pc:docMk/>
            <pc:sldMk cId="738354194" sldId="259"/>
            <ac:spMk id="3" creationId="{4839934B-798F-0E4A-2CD5-AA469E616186}"/>
          </ac:spMkLst>
        </pc:spChg>
        <pc:spChg chg="add del mod">
          <ac:chgData name="Avishna B S" userId="773dc03491746c50" providerId="LiveId" clId="{8E434A98-7BA5-46D6-BB65-4D8D0A61B927}" dt="2023-03-19T09:24:23.689" v="3175"/>
          <ac:spMkLst>
            <pc:docMk/>
            <pc:sldMk cId="738354194" sldId="259"/>
            <ac:spMk id="4" creationId="{36E0A1CC-E8A6-E8A8-6B27-5066269E5749}"/>
          </ac:spMkLst>
        </pc:spChg>
        <pc:spChg chg="add del mod">
          <ac:chgData name="Avishna B S" userId="773dc03491746c50" providerId="LiveId" clId="{8E434A98-7BA5-46D6-BB65-4D8D0A61B927}" dt="2023-03-19T09:24:23.689" v="3175"/>
          <ac:spMkLst>
            <pc:docMk/>
            <pc:sldMk cId="738354194" sldId="259"/>
            <ac:spMk id="6" creationId="{7248EDB5-0121-FCC5-E3E9-7DBC23420364}"/>
          </ac:spMkLst>
        </pc:spChg>
        <pc:picChg chg="del">
          <ac:chgData name="Avishna B S" userId="773dc03491746c50" providerId="LiveId" clId="{8E434A98-7BA5-46D6-BB65-4D8D0A61B927}" dt="2023-03-14T12:20:16.852" v="444" actId="478"/>
          <ac:picMkLst>
            <pc:docMk/>
            <pc:sldMk cId="738354194" sldId="259"/>
            <ac:picMk id="4" creationId="{1EF6439E-F665-2D26-9F93-F76687FDB440}"/>
          </ac:picMkLst>
        </pc:picChg>
        <pc:picChg chg="add del mod">
          <ac:chgData name="Avishna B S" userId="773dc03491746c50" providerId="LiveId" clId="{8E434A98-7BA5-46D6-BB65-4D8D0A61B927}" dt="2023-03-19T09:41:12.312" v="3884" actId="478"/>
          <ac:picMkLst>
            <pc:docMk/>
            <pc:sldMk cId="738354194" sldId="259"/>
            <ac:picMk id="5" creationId="{053E748D-D978-A8D7-FF40-741E38E8284C}"/>
          </ac:picMkLst>
        </pc:picChg>
      </pc:sldChg>
      <pc:sldChg chg="addSp delSp modSp mod">
        <pc:chgData name="Avishna B S" userId="773dc03491746c50" providerId="LiveId" clId="{8E434A98-7BA5-46D6-BB65-4D8D0A61B927}" dt="2023-03-19T09:40:34.030" v="3875" actId="1076"/>
        <pc:sldMkLst>
          <pc:docMk/>
          <pc:sldMk cId="94431260" sldId="260"/>
        </pc:sldMkLst>
        <pc:spChg chg="mod">
          <ac:chgData name="Avishna B S" userId="773dc03491746c50" providerId="LiveId" clId="{8E434A98-7BA5-46D6-BB65-4D8D0A61B927}" dt="2023-03-19T09:35:46.360" v="3834"/>
          <ac:spMkLst>
            <pc:docMk/>
            <pc:sldMk cId="94431260" sldId="260"/>
            <ac:spMk id="2" creationId="{B376DC17-DA67-1CD3-818B-235B255BC174}"/>
          </ac:spMkLst>
        </pc:spChg>
        <pc:spChg chg="mod">
          <ac:chgData name="Avishna B S" userId="773dc03491746c50" providerId="LiveId" clId="{8E434A98-7BA5-46D6-BB65-4D8D0A61B927}" dt="2023-03-19T09:40:34.030" v="3875" actId="1076"/>
          <ac:spMkLst>
            <pc:docMk/>
            <pc:sldMk cId="94431260" sldId="260"/>
            <ac:spMk id="3" creationId="{4839934B-798F-0E4A-2CD5-AA469E616186}"/>
          </ac:spMkLst>
        </pc:spChg>
        <pc:picChg chg="del">
          <ac:chgData name="Avishna B S" userId="773dc03491746c50" providerId="LiveId" clId="{8E434A98-7BA5-46D6-BB65-4D8D0A61B927}" dt="2023-03-14T12:29:11.054" v="736" actId="478"/>
          <ac:picMkLst>
            <pc:docMk/>
            <pc:sldMk cId="94431260" sldId="260"/>
            <ac:picMk id="4" creationId="{1EF6439E-F665-2D26-9F93-F76687FDB440}"/>
          </ac:picMkLst>
        </pc:picChg>
        <pc:picChg chg="add del mod">
          <ac:chgData name="Avishna B S" userId="773dc03491746c50" providerId="LiveId" clId="{8E434A98-7BA5-46D6-BB65-4D8D0A61B927}" dt="2023-03-19T09:32:04.064" v="3229" actId="478"/>
          <ac:picMkLst>
            <pc:docMk/>
            <pc:sldMk cId="94431260" sldId="260"/>
            <ac:picMk id="5" creationId="{E14CA5C1-D725-89EB-C41F-E62231087A9D}"/>
          </ac:picMkLst>
        </pc:picChg>
      </pc:sldChg>
      <pc:sldChg chg="addSp delSp modSp mod ord">
        <pc:chgData name="Avishna B S" userId="773dc03491746c50" providerId="LiveId" clId="{8E434A98-7BA5-46D6-BB65-4D8D0A61B927}" dt="2023-03-19T09:39:41.954" v="3866" actId="207"/>
        <pc:sldMkLst>
          <pc:docMk/>
          <pc:sldMk cId="476949900" sldId="261"/>
        </pc:sldMkLst>
        <pc:spChg chg="mod">
          <ac:chgData name="Avishna B S" userId="773dc03491746c50" providerId="LiveId" clId="{8E434A98-7BA5-46D6-BB65-4D8D0A61B927}" dt="2023-03-19T09:35:46.360" v="3834"/>
          <ac:spMkLst>
            <pc:docMk/>
            <pc:sldMk cId="476949900" sldId="261"/>
            <ac:spMk id="2" creationId="{B376DC17-DA67-1CD3-818B-235B255BC174}"/>
          </ac:spMkLst>
        </pc:spChg>
        <pc:spChg chg="mod">
          <ac:chgData name="Avishna B S" userId="773dc03491746c50" providerId="LiveId" clId="{8E434A98-7BA5-46D6-BB65-4D8D0A61B927}" dt="2023-03-19T09:25:27.405" v="3204"/>
          <ac:spMkLst>
            <pc:docMk/>
            <pc:sldMk cId="476949900" sldId="261"/>
            <ac:spMk id="3" creationId="{4839934B-798F-0E4A-2CD5-AA469E616186}"/>
          </ac:spMkLst>
        </pc:spChg>
        <pc:spChg chg="add del mod">
          <ac:chgData name="Avishna B S" userId="773dc03491746c50" providerId="LiveId" clId="{8E434A98-7BA5-46D6-BB65-4D8D0A61B927}" dt="2023-03-14T12:42:05.119" v="1166" actId="12084"/>
          <ac:spMkLst>
            <pc:docMk/>
            <pc:sldMk cId="476949900" sldId="261"/>
            <ac:spMk id="6" creationId="{85B29106-D59A-A2D0-E2D6-0C93D70CD8CB}"/>
          </ac:spMkLst>
        </pc:spChg>
        <pc:spChg chg="add mod">
          <ac:chgData name="Avishna B S" userId="773dc03491746c50" providerId="LiveId" clId="{8E434A98-7BA5-46D6-BB65-4D8D0A61B927}" dt="2023-03-19T09:39:34.273" v="3864" actId="207"/>
          <ac:spMkLst>
            <pc:docMk/>
            <pc:sldMk cId="476949900" sldId="261"/>
            <ac:spMk id="8" creationId="{D8B74E01-764C-5E4D-112F-2F4B1940E307}"/>
          </ac:spMkLst>
        </pc:spChg>
        <pc:spChg chg="add del mod">
          <ac:chgData name="Avishna B S" userId="773dc03491746c50" providerId="LiveId" clId="{8E434A98-7BA5-46D6-BB65-4D8D0A61B927}" dt="2023-03-14T12:49:23.355" v="1320"/>
          <ac:spMkLst>
            <pc:docMk/>
            <pc:sldMk cId="476949900" sldId="261"/>
            <ac:spMk id="10" creationId="{E1F79233-BC38-D159-A93C-37106C300E06}"/>
          </ac:spMkLst>
        </pc:spChg>
        <pc:spChg chg="add mod">
          <ac:chgData name="Avishna B S" userId="773dc03491746c50" providerId="LiveId" clId="{8E434A98-7BA5-46D6-BB65-4D8D0A61B927}" dt="2023-03-19T09:39:24.293" v="3861" actId="207"/>
          <ac:spMkLst>
            <pc:docMk/>
            <pc:sldMk cId="476949900" sldId="261"/>
            <ac:spMk id="11" creationId="{330C69C6-1590-C099-9910-908F123650DD}"/>
          </ac:spMkLst>
        </pc:spChg>
        <pc:spChg chg="add del mod">
          <ac:chgData name="Avishna B S" userId="773dc03491746c50" providerId="LiveId" clId="{8E434A98-7BA5-46D6-BB65-4D8D0A61B927}" dt="2023-03-14T12:53:23.858" v="1455"/>
          <ac:spMkLst>
            <pc:docMk/>
            <pc:sldMk cId="476949900" sldId="261"/>
            <ac:spMk id="12" creationId="{69A2A6B8-080A-7560-C112-F9B76ED8F4AB}"/>
          </ac:spMkLst>
        </pc:spChg>
        <pc:spChg chg="add mod">
          <ac:chgData name="Avishna B S" userId="773dc03491746c50" providerId="LiveId" clId="{8E434A98-7BA5-46D6-BB65-4D8D0A61B927}" dt="2023-03-19T09:39:37.870" v="3865" actId="207"/>
          <ac:spMkLst>
            <pc:docMk/>
            <pc:sldMk cId="476949900" sldId="261"/>
            <ac:spMk id="13" creationId="{FCE3F4AE-5C50-261A-CB71-EC817F4A94B4}"/>
          </ac:spMkLst>
        </pc:spChg>
        <pc:spChg chg="add mod">
          <ac:chgData name="Avishna B S" userId="773dc03491746c50" providerId="LiveId" clId="{8E434A98-7BA5-46D6-BB65-4D8D0A61B927}" dt="2023-03-19T09:39:27.658" v="3862" actId="207"/>
          <ac:spMkLst>
            <pc:docMk/>
            <pc:sldMk cId="476949900" sldId="261"/>
            <ac:spMk id="14" creationId="{8D405245-EEB6-C792-11B9-A31D65301567}"/>
          </ac:spMkLst>
        </pc:spChg>
        <pc:spChg chg="add mod">
          <ac:chgData name="Avishna B S" userId="773dc03491746c50" providerId="LiveId" clId="{8E434A98-7BA5-46D6-BB65-4D8D0A61B927}" dt="2023-03-19T09:39:41.954" v="3866" actId="207"/>
          <ac:spMkLst>
            <pc:docMk/>
            <pc:sldMk cId="476949900" sldId="261"/>
            <ac:spMk id="15" creationId="{A19F89EE-3291-EAE2-14B8-7ABDBB84AF55}"/>
          </ac:spMkLst>
        </pc:spChg>
        <pc:spChg chg="add mod">
          <ac:chgData name="Avishna B S" userId="773dc03491746c50" providerId="LiveId" clId="{8E434A98-7BA5-46D6-BB65-4D8D0A61B927}" dt="2023-03-19T09:39:31.301" v="3863" actId="207"/>
          <ac:spMkLst>
            <pc:docMk/>
            <pc:sldMk cId="476949900" sldId="261"/>
            <ac:spMk id="16" creationId="{BEC881BC-9A32-4AAF-1891-EC28D3EE32CC}"/>
          </ac:spMkLst>
        </pc:spChg>
        <pc:graphicFrameChg chg="add mod">
          <ac:chgData name="Avishna B S" userId="773dc03491746c50" providerId="LiveId" clId="{8E434A98-7BA5-46D6-BB65-4D8D0A61B927}" dt="2023-03-19T09:38:07.116" v="3846" actId="1076"/>
          <ac:graphicFrameMkLst>
            <pc:docMk/>
            <pc:sldMk cId="476949900" sldId="261"/>
            <ac:graphicFrameMk id="7" creationId="{81FED8F4-5E7F-6C75-5B99-9527C7E4AB2D}"/>
          </ac:graphicFrameMkLst>
        </pc:graphicFrameChg>
        <pc:picChg chg="del">
          <ac:chgData name="Avishna B S" userId="773dc03491746c50" providerId="LiveId" clId="{8E434A98-7BA5-46D6-BB65-4D8D0A61B927}" dt="2023-03-14T12:20:23.482" v="446" actId="478"/>
          <ac:picMkLst>
            <pc:docMk/>
            <pc:sldMk cId="476949900" sldId="261"/>
            <ac:picMk id="4" creationId="{1EF6439E-F665-2D26-9F93-F76687FDB440}"/>
          </ac:picMkLst>
        </pc:picChg>
        <pc:picChg chg="add del mod">
          <ac:chgData name="Avishna B S" userId="773dc03491746c50" providerId="LiveId" clId="{8E434A98-7BA5-46D6-BB65-4D8D0A61B927}" dt="2023-03-14T13:07:24.345" v="1637" actId="478"/>
          <ac:picMkLst>
            <pc:docMk/>
            <pc:sldMk cId="476949900" sldId="261"/>
            <ac:picMk id="5" creationId="{97201F72-EC97-5FE0-1852-746B89EE3176}"/>
          </ac:picMkLst>
        </pc:picChg>
        <pc:picChg chg="add del mod">
          <ac:chgData name="Avishna B S" userId="773dc03491746c50" providerId="LiveId" clId="{8E434A98-7BA5-46D6-BB65-4D8D0A61B927}" dt="2023-03-14T12:49:16.474" v="1318"/>
          <ac:picMkLst>
            <pc:docMk/>
            <pc:sldMk cId="476949900" sldId="261"/>
            <ac:picMk id="9" creationId="{B10D1505-FBD8-94E8-C0A2-BF8FE3E2CAAE}"/>
          </ac:picMkLst>
        </pc:picChg>
        <pc:cxnChg chg="add mod">
          <ac:chgData name="Avishna B S" userId="773dc03491746c50" providerId="LiveId" clId="{8E434A98-7BA5-46D6-BB65-4D8D0A61B927}" dt="2023-03-19T09:38:40.118" v="3852" actId="1076"/>
          <ac:cxnSpMkLst>
            <pc:docMk/>
            <pc:sldMk cId="476949900" sldId="261"/>
            <ac:cxnSpMk id="18" creationId="{305226C4-1A8F-822C-AF60-529C1260EDA5}"/>
          </ac:cxnSpMkLst>
        </pc:cxnChg>
        <pc:cxnChg chg="add mod">
          <ac:chgData name="Avishna B S" userId="773dc03491746c50" providerId="LiveId" clId="{8E434A98-7BA5-46D6-BB65-4D8D0A61B927}" dt="2023-03-19T09:38:43.185" v="3853" actId="1076"/>
          <ac:cxnSpMkLst>
            <pc:docMk/>
            <pc:sldMk cId="476949900" sldId="261"/>
            <ac:cxnSpMk id="20" creationId="{DF291F50-ABCD-AA3F-7FBE-F81B2DD0E3A1}"/>
          </ac:cxnSpMkLst>
        </pc:cxnChg>
        <pc:cxnChg chg="add mod">
          <ac:chgData name="Avishna B S" userId="773dc03491746c50" providerId="LiveId" clId="{8E434A98-7BA5-46D6-BB65-4D8D0A61B927}" dt="2023-03-19T09:38:45.926" v="3854" actId="1076"/>
          <ac:cxnSpMkLst>
            <pc:docMk/>
            <pc:sldMk cId="476949900" sldId="261"/>
            <ac:cxnSpMk id="21" creationId="{3B93322F-9AA5-20AA-C741-19A6200095F5}"/>
          </ac:cxnSpMkLst>
        </pc:cxnChg>
        <pc:cxnChg chg="add mod">
          <ac:chgData name="Avishna B S" userId="773dc03491746c50" providerId="LiveId" clId="{8E434A98-7BA5-46D6-BB65-4D8D0A61B927}" dt="2023-03-19T09:39:15.047" v="3860" actId="1076"/>
          <ac:cxnSpMkLst>
            <pc:docMk/>
            <pc:sldMk cId="476949900" sldId="261"/>
            <ac:cxnSpMk id="22" creationId="{7CCE7416-6F08-A641-00C2-B02A2A34DE17}"/>
          </ac:cxnSpMkLst>
        </pc:cxnChg>
        <pc:cxnChg chg="add mod">
          <ac:chgData name="Avishna B S" userId="773dc03491746c50" providerId="LiveId" clId="{8E434A98-7BA5-46D6-BB65-4D8D0A61B927}" dt="2023-03-19T09:39:11.839" v="3859" actId="1076"/>
          <ac:cxnSpMkLst>
            <pc:docMk/>
            <pc:sldMk cId="476949900" sldId="261"/>
            <ac:cxnSpMk id="26" creationId="{635ADF9E-8C44-97DE-9EC0-99D90E70E903}"/>
          </ac:cxnSpMkLst>
        </pc:cxnChg>
        <pc:cxnChg chg="add mod">
          <ac:chgData name="Avishna B S" userId="773dc03491746c50" providerId="LiveId" clId="{8E434A98-7BA5-46D6-BB65-4D8D0A61B927}" dt="2023-03-19T09:39:07.880" v="3858" actId="1076"/>
          <ac:cxnSpMkLst>
            <pc:docMk/>
            <pc:sldMk cId="476949900" sldId="261"/>
            <ac:cxnSpMk id="27" creationId="{AAD4182E-BD9C-A64A-D8AB-14D05F34C616}"/>
          </ac:cxnSpMkLst>
        </pc:cxnChg>
      </pc:sldChg>
      <pc:sldChg chg="addSp delSp modSp add mod modClrScheme chgLayout">
        <pc:chgData name="Avishna B S" userId="773dc03491746c50" providerId="LiveId" clId="{8E434A98-7BA5-46D6-BB65-4D8D0A61B927}" dt="2023-03-19T11:12:07.639" v="4669" actId="1076"/>
        <pc:sldMkLst>
          <pc:docMk/>
          <pc:sldMk cId="2317474027" sldId="262"/>
        </pc:sldMkLst>
        <pc:spChg chg="add mod ord">
          <ac:chgData name="Avishna B S" userId="773dc03491746c50" providerId="LiveId" clId="{8E434A98-7BA5-46D6-BB65-4D8D0A61B927}" dt="2023-03-19T11:07:13.351" v="4570" actId="1076"/>
          <ac:spMkLst>
            <pc:docMk/>
            <pc:sldMk cId="2317474027" sldId="262"/>
            <ac:spMk id="2" creationId="{A64ECC78-2D41-C722-389D-223DD33D3B02}"/>
          </ac:spMkLst>
        </pc:spChg>
        <pc:spChg chg="del mod">
          <ac:chgData name="Avishna B S" userId="773dc03491746c50" providerId="LiveId" clId="{8E434A98-7BA5-46D6-BB65-4D8D0A61B927}" dt="2023-03-14T13:16:19.659" v="1751" actId="478"/>
          <ac:spMkLst>
            <pc:docMk/>
            <pc:sldMk cId="2317474027" sldId="262"/>
            <ac:spMk id="2" creationId="{B376DC17-DA67-1CD3-818B-235B255BC174}"/>
          </ac:spMkLst>
        </pc:spChg>
        <pc:spChg chg="del mod">
          <ac:chgData name="Avishna B S" userId="773dc03491746c50" providerId="LiveId" clId="{8E434A98-7BA5-46D6-BB65-4D8D0A61B927}" dt="2023-03-14T13:16:24.379" v="1752" actId="478"/>
          <ac:spMkLst>
            <pc:docMk/>
            <pc:sldMk cId="2317474027" sldId="262"/>
            <ac:spMk id="3" creationId="{4839934B-798F-0E4A-2CD5-AA469E616186}"/>
          </ac:spMkLst>
        </pc:spChg>
        <pc:spChg chg="add del mod ord">
          <ac:chgData name="Avishna B S" userId="773dc03491746c50" providerId="LiveId" clId="{8E434A98-7BA5-46D6-BB65-4D8D0A61B927}" dt="2023-03-19T11:06:07.771" v="4559" actId="478"/>
          <ac:spMkLst>
            <pc:docMk/>
            <pc:sldMk cId="2317474027" sldId="262"/>
            <ac:spMk id="3" creationId="{DB1A456E-F564-0842-B9AD-D3801ACA41FE}"/>
          </ac:spMkLst>
        </pc:spChg>
        <pc:spChg chg="add del mod">
          <ac:chgData name="Avishna B S" userId="773dc03491746c50" providerId="LiveId" clId="{8E434A98-7BA5-46D6-BB65-4D8D0A61B927}" dt="2023-03-14T13:17:26.556" v="1762" actId="478"/>
          <ac:spMkLst>
            <pc:docMk/>
            <pc:sldMk cId="2317474027" sldId="262"/>
            <ac:spMk id="4" creationId="{45E29FA1-5FCA-312E-59E1-DEE79A53293F}"/>
          </ac:spMkLst>
        </pc:spChg>
        <pc:spChg chg="add mod">
          <ac:chgData name="Avishna B S" userId="773dc03491746c50" providerId="LiveId" clId="{8E434A98-7BA5-46D6-BB65-4D8D0A61B927}" dt="2023-03-19T11:06:33.731" v="4563" actId="1076"/>
          <ac:spMkLst>
            <pc:docMk/>
            <pc:sldMk cId="2317474027" sldId="262"/>
            <ac:spMk id="6" creationId="{9513C56E-DAB0-63B0-B787-381F4120B465}"/>
          </ac:spMkLst>
        </pc:spChg>
        <pc:spChg chg="add del mod">
          <ac:chgData name="Avishna B S" userId="773dc03491746c50" providerId="LiveId" clId="{8E434A98-7BA5-46D6-BB65-4D8D0A61B927}" dt="2023-03-14T13:17:46.194" v="1767"/>
          <ac:spMkLst>
            <pc:docMk/>
            <pc:sldMk cId="2317474027" sldId="262"/>
            <ac:spMk id="7" creationId="{A7B09BAA-8D8B-4621-66D9-70C1EEAB1CD8}"/>
          </ac:spMkLst>
        </pc:spChg>
        <pc:spChg chg="add mod">
          <ac:chgData name="Avishna B S" userId="773dc03491746c50" providerId="LiveId" clId="{8E434A98-7BA5-46D6-BB65-4D8D0A61B927}" dt="2023-03-19T11:12:07.639" v="4669" actId="1076"/>
          <ac:spMkLst>
            <pc:docMk/>
            <pc:sldMk cId="2317474027" sldId="262"/>
            <ac:spMk id="8" creationId="{4892695A-19B6-598D-EFB9-AEEC85183925}"/>
          </ac:spMkLst>
        </pc:spChg>
        <pc:spChg chg="add del mod">
          <ac:chgData name="Avishna B S" userId="773dc03491746c50" providerId="LiveId" clId="{8E434A98-7BA5-46D6-BB65-4D8D0A61B927}" dt="2023-03-14T13:21:23.187" v="1888" actId="478"/>
          <ac:spMkLst>
            <pc:docMk/>
            <pc:sldMk cId="2317474027" sldId="262"/>
            <ac:spMk id="8" creationId="{B3EE5A8B-0A85-7653-A35C-E6D12F15A234}"/>
          </ac:spMkLst>
        </pc:spChg>
        <pc:spChg chg="add mod">
          <ac:chgData name="Avishna B S" userId="773dc03491746c50" providerId="LiveId" clId="{8E434A98-7BA5-46D6-BB65-4D8D0A61B927}" dt="2023-03-19T11:10:57.865" v="4644" actId="20577"/>
          <ac:spMkLst>
            <pc:docMk/>
            <pc:sldMk cId="2317474027" sldId="262"/>
            <ac:spMk id="9" creationId="{E4BC35BD-8CA2-0E88-CF81-48F1DD6F53E0}"/>
          </ac:spMkLst>
        </pc:spChg>
        <pc:spChg chg="add del">
          <ac:chgData name="Avishna B S" userId="773dc03491746c50" providerId="LiveId" clId="{8E434A98-7BA5-46D6-BB65-4D8D0A61B927}" dt="2023-03-14T13:22:16.665" v="1898" actId="22"/>
          <ac:spMkLst>
            <pc:docMk/>
            <pc:sldMk cId="2317474027" sldId="262"/>
            <ac:spMk id="11" creationId="{0105B524-E689-98D4-1F1B-E0F3C1CF7451}"/>
          </ac:spMkLst>
        </pc:spChg>
        <pc:spChg chg="add del mod">
          <ac:chgData name="Avishna B S" userId="773dc03491746c50" providerId="LiveId" clId="{8E434A98-7BA5-46D6-BB65-4D8D0A61B927}" dt="2023-03-14T13:22:47.093" v="1905"/>
          <ac:spMkLst>
            <pc:docMk/>
            <pc:sldMk cId="2317474027" sldId="262"/>
            <ac:spMk id="12" creationId="{47702753-D2E1-8CEE-E994-F4B7AFECBAEF}"/>
          </ac:spMkLst>
        </pc:spChg>
        <pc:spChg chg="add mod">
          <ac:chgData name="Avishna B S" userId="773dc03491746c50" providerId="LiveId" clId="{8E434A98-7BA5-46D6-BB65-4D8D0A61B927}" dt="2023-03-19T11:11:55.991" v="4668" actId="14100"/>
          <ac:spMkLst>
            <pc:docMk/>
            <pc:sldMk cId="2317474027" sldId="262"/>
            <ac:spMk id="13" creationId="{40C15CE4-ED97-1F72-7ABD-A299C6FBD57E}"/>
          </ac:spMkLst>
        </pc:spChg>
        <pc:spChg chg="add mod">
          <ac:chgData name="Avishna B S" userId="773dc03491746c50" providerId="LiveId" clId="{8E434A98-7BA5-46D6-BB65-4D8D0A61B927}" dt="2023-03-19T11:11:49.455" v="4666" actId="14100"/>
          <ac:spMkLst>
            <pc:docMk/>
            <pc:sldMk cId="2317474027" sldId="262"/>
            <ac:spMk id="14" creationId="{F2FFF0B6-5142-51DE-1A2F-E1B4135DDD4F}"/>
          </ac:spMkLst>
        </pc:spChg>
        <pc:picChg chg="del mod">
          <ac:chgData name="Avishna B S" userId="773dc03491746c50" providerId="LiveId" clId="{8E434A98-7BA5-46D6-BB65-4D8D0A61B927}" dt="2023-03-19T09:32:09.602" v="3231" actId="478"/>
          <ac:picMkLst>
            <pc:docMk/>
            <pc:sldMk cId="2317474027" sldId="262"/>
            <ac:picMk id="5" creationId="{053E748D-D978-A8D7-FF40-741E38E8284C}"/>
          </ac:picMkLst>
        </pc:picChg>
        <pc:cxnChg chg="add del mod">
          <ac:chgData name="Avishna B S" userId="773dc03491746c50" providerId="LiveId" clId="{8E434A98-7BA5-46D6-BB65-4D8D0A61B927}" dt="2023-03-14T13:27:50.401" v="2050" actId="478"/>
          <ac:cxnSpMkLst>
            <pc:docMk/>
            <pc:sldMk cId="2317474027" sldId="262"/>
            <ac:cxnSpMk id="16" creationId="{079470BF-4F9E-B819-4319-273A4504B477}"/>
          </ac:cxnSpMkLst>
        </pc:cxnChg>
        <pc:cxnChg chg="add mod">
          <ac:chgData name="Avishna B S" userId="773dc03491746c50" providerId="LiveId" clId="{8E434A98-7BA5-46D6-BB65-4D8D0A61B927}" dt="2023-03-19T11:06:58.075" v="4568" actId="1076"/>
          <ac:cxnSpMkLst>
            <pc:docMk/>
            <pc:sldMk cId="2317474027" sldId="262"/>
            <ac:cxnSpMk id="23" creationId="{2F7F7D73-13F0-AE00-13CB-013AEF1B78A7}"/>
          </ac:cxnSpMkLst>
        </pc:cxnChg>
        <pc:cxnChg chg="add mod">
          <ac:chgData name="Avishna B S" userId="773dc03491746c50" providerId="LiveId" clId="{8E434A98-7BA5-46D6-BB65-4D8D0A61B927}" dt="2023-03-19T11:06:41.594" v="4565" actId="1076"/>
          <ac:cxnSpMkLst>
            <pc:docMk/>
            <pc:sldMk cId="2317474027" sldId="262"/>
            <ac:cxnSpMk id="27" creationId="{ADDFB11D-4668-C445-6FE9-E4FCAC699251}"/>
          </ac:cxnSpMkLst>
        </pc:cxnChg>
        <pc:cxnChg chg="add mod">
          <ac:chgData name="Avishna B S" userId="773dc03491746c50" providerId="LiveId" clId="{8E434A98-7BA5-46D6-BB65-4D8D0A61B927}" dt="2023-03-19T11:07:24.983" v="4572" actId="1076"/>
          <ac:cxnSpMkLst>
            <pc:docMk/>
            <pc:sldMk cId="2317474027" sldId="262"/>
            <ac:cxnSpMk id="30" creationId="{FD0284DA-203F-61B8-C3FC-1EA1B056B35D}"/>
          </ac:cxnSpMkLst>
        </pc:cxnChg>
      </pc:sldChg>
      <pc:sldChg chg="addSp delSp modSp add mod ord modClrScheme chgLayout">
        <pc:chgData name="Avishna B S" userId="773dc03491746c50" providerId="LiveId" clId="{8E434A98-7BA5-46D6-BB65-4D8D0A61B927}" dt="2023-03-20T16:11:29.501" v="8626" actId="1076"/>
        <pc:sldMkLst>
          <pc:docMk/>
          <pc:sldMk cId="3731229519" sldId="263"/>
        </pc:sldMkLst>
        <pc:spChg chg="mod ord">
          <ac:chgData name="Avishna B S" userId="773dc03491746c50" providerId="LiveId" clId="{8E434A98-7BA5-46D6-BB65-4D8D0A61B927}" dt="2023-03-19T09:35:46.360" v="3834"/>
          <ac:spMkLst>
            <pc:docMk/>
            <pc:sldMk cId="3731229519" sldId="263"/>
            <ac:spMk id="2" creationId="{B376DC17-DA67-1CD3-818B-235B255BC174}"/>
          </ac:spMkLst>
        </pc:spChg>
        <pc:spChg chg="del mod ord">
          <ac:chgData name="Avishna B S" userId="773dc03491746c50" providerId="LiveId" clId="{8E434A98-7BA5-46D6-BB65-4D8D0A61B927}" dt="2023-03-14T13:32:22.988" v="2123" actId="700"/>
          <ac:spMkLst>
            <pc:docMk/>
            <pc:sldMk cId="3731229519" sldId="263"/>
            <ac:spMk id="3" creationId="{4839934B-798F-0E4A-2CD5-AA469E616186}"/>
          </ac:spMkLst>
        </pc:spChg>
        <pc:spChg chg="add del mod ord">
          <ac:chgData name="Avishna B S" userId="773dc03491746c50" providerId="LiveId" clId="{8E434A98-7BA5-46D6-BB65-4D8D0A61B927}" dt="2023-03-14T13:32:40.618" v="2124" actId="700"/>
          <ac:spMkLst>
            <pc:docMk/>
            <pc:sldMk cId="3731229519" sldId="263"/>
            <ac:spMk id="4" creationId="{10AD379C-6F48-B110-F5F2-6FF391D3DDBD}"/>
          </ac:spMkLst>
        </pc:spChg>
        <pc:spChg chg="add del mod ord">
          <ac:chgData name="Avishna B S" userId="773dc03491746c50" providerId="LiveId" clId="{8E434A98-7BA5-46D6-BB65-4D8D0A61B927}" dt="2023-03-14T13:32:40.618" v="2124" actId="700"/>
          <ac:spMkLst>
            <pc:docMk/>
            <pc:sldMk cId="3731229519" sldId="263"/>
            <ac:spMk id="6" creationId="{D33C2617-AA33-294E-BF97-C25033372AF2}"/>
          </ac:spMkLst>
        </pc:spChg>
        <pc:spChg chg="add mod ord">
          <ac:chgData name="Avishna B S" userId="773dc03491746c50" providerId="LiveId" clId="{8E434A98-7BA5-46D6-BB65-4D8D0A61B927}" dt="2023-03-20T16:11:23.118" v="8625" actId="1076"/>
          <ac:spMkLst>
            <pc:docMk/>
            <pc:sldMk cId="3731229519" sldId="263"/>
            <ac:spMk id="7" creationId="{7FC77969-E570-2B4D-042D-B44324EBA404}"/>
          </ac:spMkLst>
        </pc:spChg>
        <pc:spChg chg="add mod ord">
          <ac:chgData name="Avishna B S" userId="773dc03491746c50" providerId="LiveId" clId="{8E434A98-7BA5-46D6-BB65-4D8D0A61B927}" dt="2023-03-19T10:56:30.008" v="4495" actId="27636"/>
          <ac:spMkLst>
            <pc:docMk/>
            <pc:sldMk cId="3731229519" sldId="263"/>
            <ac:spMk id="8" creationId="{10C70DC3-B052-A1BF-0141-4BBCEBCD0946}"/>
          </ac:spMkLst>
        </pc:spChg>
        <pc:spChg chg="add mod ord">
          <ac:chgData name="Avishna B S" userId="773dc03491746c50" providerId="LiveId" clId="{8E434A98-7BA5-46D6-BB65-4D8D0A61B927}" dt="2023-03-20T16:11:29.501" v="8626" actId="1076"/>
          <ac:spMkLst>
            <pc:docMk/>
            <pc:sldMk cId="3731229519" sldId="263"/>
            <ac:spMk id="9" creationId="{F3D6E651-91C5-C033-7934-C10F6E552A3E}"/>
          </ac:spMkLst>
        </pc:spChg>
        <pc:spChg chg="add mod ord">
          <ac:chgData name="Avishna B S" userId="773dc03491746c50" providerId="LiveId" clId="{8E434A98-7BA5-46D6-BB65-4D8D0A61B927}" dt="2023-03-19T10:56:36.487" v="4496" actId="2711"/>
          <ac:spMkLst>
            <pc:docMk/>
            <pc:sldMk cId="3731229519" sldId="263"/>
            <ac:spMk id="10" creationId="{5E29E390-D1F8-CAA3-07FB-747B74231B25}"/>
          </ac:spMkLst>
        </pc:spChg>
        <pc:picChg chg="del">
          <ac:chgData name="Avishna B S" userId="773dc03491746c50" providerId="LiveId" clId="{8E434A98-7BA5-46D6-BB65-4D8D0A61B927}" dt="2023-03-14T13:36:25.143" v="2279" actId="478"/>
          <ac:picMkLst>
            <pc:docMk/>
            <pc:sldMk cId="3731229519" sldId="263"/>
            <ac:picMk id="5" creationId="{053E748D-D978-A8D7-FF40-741E38E8284C}"/>
          </ac:picMkLst>
        </pc:picChg>
      </pc:sldChg>
      <pc:sldChg chg="addSp delSp modSp add mod modClrScheme chgLayout">
        <pc:chgData name="Avishna B S" userId="773dc03491746c50" providerId="LiveId" clId="{8E434A98-7BA5-46D6-BB65-4D8D0A61B927}" dt="2023-03-19T10:48:28.126" v="3995" actId="1076"/>
        <pc:sldMkLst>
          <pc:docMk/>
          <pc:sldMk cId="3113477911" sldId="264"/>
        </pc:sldMkLst>
        <pc:spChg chg="mod ord">
          <ac:chgData name="Avishna B S" userId="773dc03491746c50" providerId="LiveId" clId="{8E434A98-7BA5-46D6-BB65-4D8D0A61B927}" dt="2023-03-19T10:48:02.024" v="3991" actId="14100"/>
          <ac:spMkLst>
            <pc:docMk/>
            <pc:sldMk cId="3113477911" sldId="264"/>
            <ac:spMk id="2" creationId="{B376DC17-DA67-1CD3-818B-235B255BC174}"/>
          </ac:spMkLst>
        </pc:spChg>
        <pc:spChg chg="del mod ord">
          <ac:chgData name="Avishna B S" userId="773dc03491746c50" providerId="LiveId" clId="{8E434A98-7BA5-46D6-BB65-4D8D0A61B927}" dt="2023-03-14T13:54:08.263" v="2396" actId="700"/>
          <ac:spMkLst>
            <pc:docMk/>
            <pc:sldMk cId="3113477911" sldId="264"/>
            <ac:spMk id="3" creationId="{4839934B-798F-0E4A-2CD5-AA469E616186}"/>
          </ac:spMkLst>
        </pc:spChg>
        <pc:spChg chg="add mod ord">
          <ac:chgData name="Avishna B S" userId="773dc03491746c50" providerId="LiveId" clId="{8E434A98-7BA5-46D6-BB65-4D8D0A61B927}" dt="2023-03-19T10:48:08.312" v="3992" actId="14100"/>
          <ac:spMkLst>
            <pc:docMk/>
            <pc:sldMk cId="3113477911" sldId="264"/>
            <ac:spMk id="4" creationId="{12B068F1-2167-AF20-3234-9FE60E8980A7}"/>
          </ac:spMkLst>
        </pc:spChg>
        <pc:spChg chg="add del mod ord">
          <ac:chgData name="Avishna B S" userId="773dc03491746c50" providerId="LiveId" clId="{8E434A98-7BA5-46D6-BB65-4D8D0A61B927}" dt="2023-03-14T13:56:46.494" v="2419" actId="478"/>
          <ac:spMkLst>
            <pc:docMk/>
            <pc:sldMk cId="3113477911" sldId="264"/>
            <ac:spMk id="6" creationId="{3696511B-9E3C-784B-8F8C-3C7401356867}"/>
          </ac:spMkLst>
        </pc:spChg>
        <pc:spChg chg="add mod">
          <ac:chgData name="Avishna B S" userId="773dc03491746c50" providerId="LiveId" clId="{8E434A98-7BA5-46D6-BB65-4D8D0A61B927}" dt="2023-03-19T10:48:11.782" v="3993" actId="1076"/>
          <ac:spMkLst>
            <pc:docMk/>
            <pc:sldMk cId="3113477911" sldId="264"/>
            <ac:spMk id="7" creationId="{18FC7647-A717-4AE8-0732-9A8F43F29108}"/>
          </ac:spMkLst>
        </pc:spChg>
        <pc:spChg chg="add mod">
          <ac:chgData name="Avishna B S" userId="773dc03491746c50" providerId="LiveId" clId="{8E434A98-7BA5-46D6-BB65-4D8D0A61B927}" dt="2023-03-19T10:48:24.246" v="3994" actId="1076"/>
          <ac:spMkLst>
            <pc:docMk/>
            <pc:sldMk cId="3113477911" sldId="264"/>
            <ac:spMk id="12" creationId="{EE1B2349-3725-D870-6D46-03A96C979499}"/>
          </ac:spMkLst>
        </pc:spChg>
        <pc:picChg chg="del mod">
          <ac:chgData name="Avishna B S" userId="773dc03491746c50" providerId="LiveId" clId="{8E434A98-7BA5-46D6-BB65-4D8D0A61B927}" dt="2023-03-19T09:32:05.426" v="3230" actId="478"/>
          <ac:picMkLst>
            <pc:docMk/>
            <pc:sldMk cId="3113477911" sldId="264"/>
            <ac:picMk id="5" creationId="{053E748D-D978-A8D7-FF40-741E38E8284C}"/>
          </ac:picMkLst>
        </pc:picChg>
        <pc:picChg chg="add del mod modCrop">
          <ac:chgData name="Avishna B S" userId="773dc03491746c50" providerId="LiveId" clId="{8E434A98-7BA5-46D6-BB65-4D8D0A61B927}" dt="2023-03-14T14:11:29.895" v="2778" actId="478"/>
          <ac:picMkLst>
            <pc:docMk/>
            <pc:sldMk cId="3113477911" sldId="264"/>
            <ac:picMk id="9" creationId="{13C1C3E9-3E19-1C96-4156-2477CA1D566E}"/>
          </ac:picMkLst>
        </pc:picChg>
        <pc:picChg chg="add mod">
          <ac:chgData name="Avishna B S" userId="773dc03491746c50" providerId="LiveId" clId="{8E434A98-7BA5-46D6-BB65-4D8D0A61B927}" dt="2023-03-19T10:48:28.126" v="3995" actId="1076"/>
          <ac:picMkLst>
            <pc:docMk/>
            <pc:sldMk cId="3113477911" sldId="264"/>
            <ac:picMk id="11" creationId="{37B07265-A2F6-6C76-86BC-5E2D835B5CCD}"/>
          </ac:picMkLst>
        </pc:picChg>
      </pc:sldChg>
      <pc:sldChg chg="addSp delSp modSp add mod ord chgLayout">
        <pc:chgData name="Avishna B S" userId="773dc03491746c50" providerId="LiveId" clId="{8E434A98-7BA5-46D6-BB65-4D8D0A61B927}" dt="2023-03-25T16:46:08.561" v="12615" actId="20577"/>
        <pc:sldMkLst>
          <pc:docMk/>
          <pc:sldMk cId="3314860296" sldId="265"/>
        </pc:sldMkLst>
        <pc:spChg chg="mod ord">
          <ac:chgData name="Avishna B S" userId="773dc03491746c50" providerId="LiveId" clId="{8E434A98-7BA5-46D6-BB65-4D8D0A61B927}" dt="2023-03-25T16:46:08.561" v="12615" actId="20577"/>
          <ac:spMkLst>
            <pc:docMk/>
            <pc:sldMk cId="3314860296" sldId="265"/>
            <ac:spMk id="2" creationId="{B376DC17-DA67-1CD3-818B-235B255BC174}"/>
          </ac:spMkLst>
        </pc:spChg>
        <pc:spChg chg="add del mod ord">
          <ac:chgData name="Avishna B S" userId="773dc03491746c50" providerId="LiveId" clId="{8E434A98-7BA5-46D6-BB65-4D8D0A61B927}" dt="2023-03-19T11:50:37.460" v="5153" actId="478"/>
          <ac:spMkLst>
            <pc:docMk/>
            <pc:sldMk cId="3314860296" sldId="265"/>
            <ac:spMk id="3" creationId="{20ABCBBB-AC2F-F244-E101-6070EC868A30}"/>
          </ac:spMkLst>
        </pc:spChg>
        <pc:spChg chg="del mod">
          <ac:chgData name="Avishna B S" userId="773dc03491746c50" providerId="LiveId" clId="{8E434A98-7BA5-46D6-BB65-4D8D0A61B927}" dt="2023-03-18T05:22:14.531" v="2874" actId="478"/>
          <ac:spMkLst>
            <pc:docMk/>
            <pc:sldMk cId="3314860296" sldId="265"/>
            <ac:spMk id="3" creationId="{4839934B-798F-0E4A-2CD5-AA469E616186}"/>
          </ac:spMkLst>
        </pc:spChg>
        <pc:spChg chg="add del mod ord">
          <ac:chgData name="Avishna B S" userId="773dc03491746c50" providerId="LiveId" clId="{8E434A98-7BA5-46D6-BB65-4D8D0A61B927}" dt="2023-03-18T05:25:38.594" v="2912" actId="478"/>
          <ac:spMkLst>
            <pc:docMk/>
            <pc:sldMk cId="3314860296" sldId="265"/>
            <ac:spMk id="4" creationId="{72A35053-F394-2C55-2078-C4E3B52E5EEC}"/>
          </ac:spMkLst>
        </pc:spChg>
        <pc:spChg chg="add del mod">
          <ac:chgData name="Avishna B S" userId="773dc03491746c50" providerId="LiveId" clId="{8E434A98-7BA5-46D6-BB65-4D8D0A61B927}" dt="2023-03-19T12:28:26.821" v="5621" actId="478"/>
          <ac:spMkLst>
            <pc:docMk/>
            <pc:sldMk cId="3314860296" sldId="265"/>
            <ac:spMk id="6" creationId="{620BD370-293D-463A-7795-496B4230F556}"/>
          </ac:spMkLst>
        </pc:spChg>
        <pc:spChg chg="add del mod">
          <ac:chgData name="Avishna B S" userId="773dc03491746c50" providerId="LiveId" clId="{8E434A98-7BA5-46D6-BB65-4D8D0A61B927}" dt="2023-03-18T05:26:14.059" v="2918" actId="478"/>
          <ac:spMkLst>
            <pc:docMk/>
            <pc:sldMk cId="3314860296" sldId="265"/>
            <ac:spMk id="7" creationId="{76469AF5-CBEC-85E0-9098-6799ED544A9B}"/>
          </ac:spMkLst>
        </pc:spChg>
        <pc:spChg chg="add del mod ord">
          <ac:chgData name="Avishna B S" userId="773dc03491746c50" providerId="LiveId" clId="{8E434A98-7BA5-46D6-BB65-4D8D0A61B927}" dt="2023-03-18T05:27:45.710" v="2924" actId="478"/>
          <ac:spMkLst>
            <pc:docMk/>
            <pc:sldMk cId="3314860296" sldId="265"/>
            <ac:spMk id="8" creationId="{9059738C-E156-ADDF-91E3-A0EBF68F7DA0}"/>
          </ac:spMkLst>
        </pc:spChg>
        <pc:spChg chg="add mod ord">
          <ac:chgData name="Avishna B S" userId="773dc03491746c50" providerId="LiveId" clId="{8E434A98-7BA5-46D6-BB65-4D8D0A61B927}" dt="2023-03-25T16:45:39.311" v="12606" actId="1076"/>
          <ac:spMkLst>
            <pc:docMk/>
            <pc:sldMk cId="3314860296" sldId="265"/>
            <ac:spMk id="10" creationId="{F2A99AF4-187E-6A8B-BC89-CDB6F2278E12}"/>
          </ac:spMkLst>
        </pc:spChg>
        <pc:spChg chg="add del">
          <ac:chgData name="Avishna B S" userId="773dc03491746c50" providerId="LiveId" clId="{8E434A98-7BA5-46D6-BB65-4D8D0A61B927}" dt="2023-03-18T05:27:40.460" v="2922" actId="478"/>
          <ac:spMkLst>
            <pc:docMk/>
            <pc:sldMk cId="3314860296" sldId="265"/>
            <ac:spMk id="11" creationId="{42A39A0C-2820-3D34-3404-F7C9B0FF05D7}"/>
          </ac:spMkLst>
        </pc:spChg>
        <pc:spChg chg="add del mod">
          <ac:chgData name="Avishna B S" userId="773dc03491746c50" providerId="LiveId" clId="{8E434A98-7BA5-46D6-BB65-4D8D0A61B927}" dt="2023-03-19T12:14:33.572" v="5399" actId="14100"/>
          <ac:spMkLst>
            <pc:docMk/>
            <pc:sldMk cId="3314860296" sldId="265"/>
            <ac:spMk id="11" creationId="{D78CF009-B46E-0732-0EA8-DC53C0FC9732}"/>
          </ac:spMkLst>
        </pc:spChg>
        <pc:spChg chg="add del mod">
          <ac:chgData name="Avishna B S" userId="773dc03491746c50" providerId="LiveId" clId="{8E434A98-7BA5-46D6-BB65-4D8D0A61B927}" dt="2023-03-19T09:40:48.521" v="3882" actId="478"/>
          <ac:spMkLst>
            <pc:docMk/>
            <pc:sldMk cId="3314860296" sldId="265"/>
            <ac:spMk id="12" creationId="{7C5BEDC3-16B6-ECC7-F7F6-7F3CEDC43522}"/>
          </ac:spMkLst>
        </pc:spChg>
        <pc:spChg chg="add mod">
          <ac:chgData name="Avishna B S" userId="773dc03491746c50" providerId="LiveId" clId="{8E434A98-7BA5-46D6-BB65-4D8D0A61B927}" dt="2023-03-19T12:14:50.430" v="5403" actId="1076"/>
          <ac:spMkLst>
            <pc:docMk/>
            <pc:sldMk cId="3314860296" sldId="265"/>
            <ac:spMk id="12" creationId="{FE910CCB-AE86-7A01-EC91-EA44AEF2C3CF}"/>
          </ac:spMkLst>
        </pc:spChg>
        <pc:spChg chg="add del mod">
          <ac:chgData name="Avishna B S" userId="773dc03491746c50" providerId="LiveId" clId="{8E434A98-7BA5-46D6-BB65-4D8D0A61B927}" dt="2023-03-19T09:40:47.268" v="3881" actId="478"/>
          <ac:spMkLst>
            <pc:docMk/>
            <pc:sldMk cId="3314860296" sldId="265"/>
            <ac:spMk id="13" creationId="{B8806949-5188-9CEA-D518-9E43300066D4}"/>
          </ac:spMkLst>
        </pc:spChg>
        <pc:spChg chg="add mod">
          <ac:chgData name="Avishna B S" userId="773dc03491746c50" providerId="LiveId" clId="{8E434A98-7BA5-46D6-BB65-4D8D0A61B927}" dt="2023-03-19T12:15:04.769" v="5407" actId="20577"/>
          <ac:spMkLst>
            <pc:docMk/>
            <pc:sldMk cId="3314860296" sldId="265"/>
            <ac:spMk id="13" creationId="{CF11E2B4-3E5D-4695-48CA-A11E9687624F}"/>
          </ac:spMkLst>
        </pc:spChg>
        <pc:spChg chg="add mod">
          <ac:chgData name="Avishna B S" userId="773dc03491746c50" providerId="LiveId" clId="{8E434A98-7BA5-46D6-BB65-4D8D0A61B927}" dt="2023-03-19T12:23:34.627" v="5460" actId="20577"/>
          <ac:spMkLst>
            <pc:docMk/>
            <pc:sldMk cId="3314860296" sldId="265"/>
            <ac:spMk id="14" creationId="{4BCA07A5-6A2B-612B-4A39-23F4E0684B4A}"/>
          </ac:spMkLst>
        </pc:spChg>
        <pc:spChg chg="add del mod">
          <ac:chgData name="Avishna B S" userId="773dc03491746c50" providerId="LiveId" clId="{8E434A98-7BA5-46D6-BB65-4D8D0A61B927}" dt="2023-03-19T09:40:49.648" v="3883" actId="478"/>
          <ac:spMkLst>
            <pc:docMk/>
            <pc:sldMk cId="3314860296" sldId="265"/>
            <ac:spMk id="14" creationId="{845A6504-0FCE-BC47-BFD1-1B2F90E03CFE}"/>
          </ac:spMkLst>
        </pc:spChg>
        <pc:spChg chg="add del mod">
          <ac:chgData name="Avishna B S" userId="773dc03491746c50" providerId="LiveId" clId="{8E434A98-7BA5-46D6-BB65-4D8D0A61B927}" dt="2023-03-19T12:16:36.843" v="5433"/>
          <ac:spMkLst>
            <pc:docMk/>
            <pc:sldMk cId="3314860296" sldId="265"/>
            <ac:spMk id="15" creationId="{7C4E4EF3-DAEA-6A1A-EEAC-4BBC534BC7CD}"/>
          </ac:spMkLst>
        </pc:spChg>
        <pc:spChg chg="add del mod">
          <ac:chgData name="Avishna B S" userId="773dc03491746c50" providerId="LiveId" clId="{8E434A98-7BA5-46D6-BB65-4D8D0A61B927}" dt="2023-03-19T09:40:43.107" v="3878" actId="478"/>
          <ac:spMkLst>
            <pc:docMk/>
            <pc:sldMk cId="3314860296" sldId="265"/>
            <ac:spMk id="15" creationId="{A1C663F6-FECC-6AE0-C591-B7D63E592DDF}"/>
          </ac:spMkLst>
        </pc:spChg>
        <pc:spChg chg="add del mod">
          <ac:chgData name="Avishna B S" userId="773dc03491746c50" providerId="LiveId" clId="{8E434A98-7BA5-46D6-BB65-4D8D0A61B927}" dt="2023-03-19T12:16:42.387" v="5435"/>
          <ac:spMkLst>
            <pc:docMk/>
            <pc:sldMk cId="3314860296" sldId="265"/>
            <ac:spMk id="16" creationId="{43A85DFE-E021-0797-525D-8B3EB8DBE0B7}"/>
          </ac:spMkLst>
        </pc:spChg>
        <pc:spChg chg="add del mod">
          <ac:chgData name="Avishna B S" userId="773dc03491746c50" providerId="LiveId" clId="{8E434A98-7BA5-46D6-BB65-4D8D0A61B927}" dt="2023-03-19T09:40:40.601" v="3876" actId="478"/>
          <ac:spMkLst>
            <pc:docMk/>
            <pc:sldMk cId="3314860296" sldId="265"/>
            <ac:spMk id="16" creationId="{636F1B04-1D6C-94C0-152B-A806628B7D12}"/>
          </ac:spMkLst>
        </pc:spChg>
        <pc:spChg chg="add del mod">
          <ac:chgData name="Avishna B S" userId="773dc03491746c50" providerId="LiveId" clId="{8E434A98-7BA5-46D6-BB65-4D8D0A61B927}" dt="2023-03-19T09:40:44.030" v="3879" actId="478"/>
          <ac:spMkLst>
            <pc:docMk/>
            <pc:sldMk cId="3314860296" sldId="265"/>
            <ac:spMk id="17" creationId="{E57ED5E6-3957-0A29-E5D5-4F1932A8E4CB}"/>
          </ac:spMkLst>
        </pc:spChg>
        <pc:spChg chg="add del mod">
          <ac:chgData name="Avishna B S" userId="773dc03491746c50" providerId="LiveId" clId="{8E434A98-7BA5-46D6-BB65-4D8D0A61B927}" dt="2023-03-19T12:27:34.580" v="5608" actId="1076"/>
          <ac:spMkLst>
            <pc:docMk/>
            <pc:sldMk cId="3314860296" sldId="265"/>
            <ac:spMk id="17" creationId="{F1164027-FED3-77C3-269B-CD3DEB3F1B08}"/>
          </ac:spMkLst>
        </pc:spChg>
        <pc:spChg chg="add del mod">
          <ac:chgData name="Avishna B S" userId="773dc03491746c50" providerId="LiveId" clId="{8E434A98-7BA5-46D6-BB65-4D8D0A61B927}" dt="2023-03-18T05:53:13.339" v="3165"/>
          <ac:spMkLst>
            <pc:docMk/>
            <pc:sldMk cId="3314860296" sldId="265"/>
            <ac:spMk id="18" creationId="{C8C59088-1C8A-281F-E225-9FE8F1BD15E8}"/>
          </ac:spMkLst>
        </pc:spChg>
        <pc:spChg chg="add mod">
          <ac:chgData name="Avishna B S" userId="773dc03491746c50" providerId="LiveId" clId="{8E434A98-7BA5-46D6-BB65-4D8D0A61B927}" dt="2023-03-19T12:26:12.430" v="5597" actId="14100"/>
          <ac:spMkLst>
            <pc:docMk/>
            <pc:sldMk cId="3314860296" sldId="265"/>
            <ac:spMk id="18" creationId="{CD287769-47DD-D319-DF8B-93C75C6A5193}"/>
          </ac:spMkLst>
        </pc:spChg>
        <pc:spChg chg="add del mod">
          <ac:chgData name="Avishna B S" userId="773dc03491746c50" providerId="LiveId" clId="{8E434A98-7BA5-46D6-BB65-4D8D0A61B927}" dt="2023-03-19T09:40:41.651" v="3877" actId="478"/>
          <ac:spMkLst>
            <pc:docMk/>
            <pc:sldMk cId="3314860296" sldId="265"/>
            <ac:spMk id="19" creationId="{E1F39D18-84C9-00AA-39AF-F3DF5F01D849}"/>
          </ac:spMkLst>
        </pc:spChg>
        <pc:graphicFrameChg chg="add del mod modGraphic">
          <ac:chgData name="Avishna B S" userId="773dc03491746c50" providerId="LiveId" clId="{8E434A98-7BA5-46D6-BB65-4D8D0A61B927}" dt="2023-03-19T12:00:14.363" v="5295" actId="478"/>
          <ac:graphicFrameMkLst>
            <pc:docMk/>
            <pc:sldMk cId="3314860296" sldId="265"/>
            <ac:graphicFrameMk id="9" creationId="{6D1B1F93-D8E3-ADC7-4F54-10B5921F72D2}"/>
          </ac:graphicFrameMkLst>
        </pc:graphicFrameChg>
        <pc:picChg chg="del">
          <ac:chgData name="Avishna B S" userId="773dc03491746c50" providerId="LiveId" clId="{8E434A98-7BA5-46D6-BB65-4D8D0A61B927}" dt="2023-03-18T05:39:47.101" v="3121" actId="478"/>
          <ac:picMkLst>
            <pc:docMk/>
            <pc:sldMk cId="3314860296" sldId="265"/>
            <ac:picMk id="5" creationId="{053E748D-D978-A8D7-FF40-741E38E8284C}"/>
          </ac:picMkLst>
        </pc:picChg>
        <pc:picChg chg="add del mod">
          <ac:chgData name="Avishna B S" userId="773dc03491746c50" providerId="LiveId" clId="{8E434A98-7BA5-46D6-BB65-4D8D0A61B927}" dt="2023-03-19T11:52:27.866" v="5208" actId="478"/>
          <ac:picMkLst>
            <pc:docMk/>
            <pc:sldMk cId="3314860296" sldId="265"/>
            <ac:picMk id="5" creationId="{EB811BAB-0B7B-CA3B-AE4E-1B9E873B0FFC}"/>
          </ac:picMkLst>
        </pc:picChg>
        <pc:picChg chg="add del mod modCrop">
          <ac:chgData name="Avishna B S" userId="773dc03491746c50" providerId="LiveId" clId="{8E434A98-7BA5-46D6-BB65-4D8D0A61B927}" dt="2023-03-19T11:57:22.833" v="5223" actId="12084"/>
          <ac:picMkLst>
            <pc:docMk/>
            <pc:sldMk cId="3314860296" sldId="265"/>
            <ac:picMk id="8" creationId="{8DF2B26B-6811-C433-7687-FE8B443797A4}"/>
          </ac:picMkLst>
        </pc:picChg>
        <pc:picChg chg="add del mod">
          <ac:chgData name="Avishna B S" userId="773dc03491746c50" providerId="LiveId" clId="{8E434A98-7BA5-46D6-BB65-4D8D0A61B927}" dt="2023-03-18T05:25:50.853" v="2915" actId="478"/>
          <ac:picMkLst>
            <pc:docMk/>
            <pc:sldMk cId="3314860296" sldId="265"/>
            <ac:picMk id="1027" creationId="{AD071494-859B-E622-EC44-4658F9549F6C}"/>
          </ac:picMkLst>
        </pc:picChg>
        <pc:cxnChg chg="add mod">
          <ac:chgData name="Avishna B S" userId="773dc03491746c50" providerId="LiveId" clId="{8E434A98-7BA5-46D6-BB65-4D8D0A61B927}" dt="2023-03-19T12:27:06.489" v="5603" actId="1076"/>
          <ac:cxnSpMkLst>
            <pc:docMk/>
            <pc:sldMk cId="3314860296" sldId="265"/>
            <ac:cxnSpMk id="20" creationId="{AFEB1BE9-399F-65A0-5E9C-ACA068F8C61E}"/>
          </ac:cxnSpMkLst>
        </pc:cxnChg>
        <pc:cxnChg chg="add mod">
          <ac:chgData name="Avishna B S" userId="773dc03491746c50" providerId="LiveId" clId="{8E434A98-7BA5-46D6-BB65-4D8D0A61B927}" dt="2023-03-19T12:27:40.769" v="5610" actId="1076"/>
          <ac:cxnSpMkLst>
            <pc:docMk/>
            <pc:sldMk cId="3314860296" sldId="265"/>
            <ac:cxnSpMk id="22" creationId="{72AB81F0-C7F6-E0D9-C5C1-A63AFF659DF9}"/>
          </ac:cxnSpMkLst>
        </pc:cxnChg>
        <pc:cxnChg chg="add mod">
          <ac:chgData name="Avishna B S" userId="773dc03491746c50" providerId="LiveId" clId="{8E434A98-7BA5-46D6-BB65-4D8D0A61B927}" dt="2023-03-19T12:27:58.890" v="5615" actId="14100"/>
          <ac:cxnSpMkLst>
            <pc:docMk/>
            <pc:sldMk cId="3314860296" sldId="265"/>
            <ac:cxnSpMk id="25" creationId="{D891FA7B-FDA2-BD2D-CA66-E426E880EDF7}"/>
          </ac:cxnSpMkLst>
        </pc:cxnChg>
      </pc:sldChg>
      <pc:sldChg chg="addSp delSp modSp add mod ord setBg modClrScheme chgLayout">
        <pc:chgData name="Avishna B S" userId="773dc03491746c50" providerId="LiveId" clId="{8E434A98-7BA5-46D6-BB65-4D8D0A61B927}" dt="2023-03-19T11:27:28.388" v="5001" actId="1076"/>
        <pc:sldMkLst>
          <pc:docMk/>
          <pc:sldMk cId="1643575122" sldId="266"/>
        </pc:sldMkLst>
        <pc:spChg chg="del">
          <ac:chgData name="Avishna B S" userId="773dc03491746c50" providerId="LiveId" clId="{8E434A98-7BA5-46D6-BB65-4D8D0A61B927}" dt="2023-03-19T10:43:13.557" v="3919" actId="478"/>
          <ac:spMkLst>
            <pc:docMk/>
            <pc:sldMk cId="1643575122" sldId="266"/>
            <ac:spMk id="2" creationId="{B376DC17-DA67-1CD3-818B-235B255BC174}"/>
          </ac:spMkLst>
        </pc:spChg>
        <pc:spChg chg="del mod ord">
          <ac:chgData name="Avishna B S" userId="773dc03491746c50" providerId="LiveId" clId="{8E434A98-7BA5-46D6-BB65-4D8D0A61B927}" dt="2023-03-19T10:43:27.327" v="3922" actId="700"/>
          <ac:spMkLst>
            <pc:docMk/>
            <pc:sldMk cId="1643575122" sldId="266"/>
            <ac:spMk id="4" creationId="{12B068F1-2167-AF20-3234-9FE60E8980A7}"/>
          </ac:spMkLst>
        </pc:spChg>
        <pc:spChg chg="add del mod ord">
          <ac:chgData name="Avishna B S" userId="773dc03491746c50" providerId="LiveId" clId="{8E434A98-7BA5-46D6-BB65-4D8D0A61B927}" dt="2023-03-19T10:43:27.327" v="3922" actId="700"/>
          <ac:spMkLst>
            <pc:docMk/>
            <pc:sldMk cId="1643575122" sldId="266"/>
            <ac:spMk id="5" creationId="{04DE088E-753E-A350-833E-36D8BE6EC070}"/>
          </ac:spMkLst>
        </pc:spChg>
        <pc:spChg chg="add mod ord">
          <ac:chgData name="Avishna B S" userId="773dc03491746c50" providerId="LiveId" clId="{8E434A98-7BA5-46D6-BB65-4D8D0A61B927}" dt="2023-03-19T11:17:10.152" v="4728" actId="14100"/>
          <ac:spMkLst>
            <pc:docMk/>
            <pc:sldMk cId="1643575122" sldId="266"/>
            <ac:spMk id="6" creationId="{8B4F2E11-156E-FA59-63C9-01FA7D11A870}"/>
          </ac:spMkLst>
        </pc:spChg>
        <pc:spChg chg="del">
          <ac:chgData name="Avishna B S" userId="773dc03491746c50" providerId="LiveId" clId="{8E434A98-7BA5-46D6-BB65-4D8D0A61B927}" dt="2023-03-19T10:43:11.175" v="3918" actId="478"/>
          <ac:spMkLst>
            <pc:docMk/>
            <pc:sldMk cId="1643575122" sldId="266"/>
            <ac:spMk id="7" creationId="{18FC7647-A717-4AE8-0732-9A8F43F29108}"/>
          </ac:spMkLst>
        </pc:spChg>
        <pc:spChg chg="add mod ord">
          <ac:chgData name="Avishna B S" userId="773dc03491746c50" providerId="LiveId" clId="{8E434A98-7BA5-46D6-BB65-4D8D0A61B927}" dt="2023-03-19T11:26:51.934" v="4995" actId="403"/>
          <ac:spMkLst>
            <pc:docMk/>
            <pc:sldMk cId="1643575122" sldId="266"/>
            <ac:spMk id="8" creationId="{B47991DF-8DE5-2B67-DB16-26B9398ED7E0}"/>
          </ac:spMkLst>
        </pc:spChg>
        <pc:spChg chg="del mod">
          <ac:chgData name="Avishna B S" userId="773dc03491746c50" providerId="LiveId" clId="{8E434A98-7BA5-46D6-BB65-4D8D0A61B927}" dt="2023-03-19T10:43:09.786" v="3917" actId="478"/>
          <ac:spMkLst>
            <pc:docMk/>
            <pc:sldMk cId="1643575122" sldId="266"/>
            <ac:spMk id="12" creationId="{EE1B2349-3725-D870-6D46-03A96C979499}"/>
          </ac:spMkLst>
        </pc:spChg>
        <pc:picChg chg="add mod">
          <ac:chgData name="Avishna B S" userId="773dc03491746c50" providerId="LiveId" clId="{8E434A98-7BA5-46D6-BB65-4D8D0A61B927}" dt="2023-03-19T11:27:28.388" v="5001" actId="1076"/>
          <ac:picMkLst>
            <pc:docMk/>
            <pc:sldMk cId="1643575122" sldId="266"/>
            <ac:picMk id="10" creationId="{C79926A8-56BF-6CB2-A75B-95CBFB9B0CF5}"/>
          </ac:picMkLst>
        </pc:picChg>
        <pc:picChg chg="del">
          <ac:chgData name="Avishna B S" userId="773dc03491746c50" providerId="LiveId" clId="{8E434A98-7BA5-46D6-BB65-4D8D0A61B927}" dt="2023-03-19T10:43:05.880" v="3914" actId="478"/>
          <ac:picMkLst>
            <pc:docMk/>
            <pc:sldMk cId="1643575122" sldId="266"/>
            <ac:picMk id="11" creationId="{37B07265-A2F6-6C76-86BC-5E2D835B5CCD}"/>
          </ac:picMkLst>
        </pc:picChg>
      </pc:sldChg>
      <pc:sldChg chg="new del">
        <pc:chgData name="Avishna B S" userId="773dc03491746c50" providerId="LiveId" clId="{8E434A98-7BA5-46D6-BB65-4D8D0A61B927}" dt="2023-03-19T10:41:49.830" v="3901" actId="680"/>
        <pc:sldMkLst>
          <pc:docMk/>
          <pc:sldMk cId="3333179658" sldId="266"/>
        </pc:sldMkLst>
      </pc:sldChg>
      <pc:sldChg chg="new del">
        <pc:chgData name="Avishna B S" userId="773dc03491746c50" providerId="LiveId" clId="{8E434A98-7BA5-46D6-BB65-4D8D0A61B927}" dt="2023-03-14T13:16:11.733" v="1750" actId="680"/>
        <pc:sldMkLst>
          <pc:docMk/>
          <pc:sldMk cId="4110498060" sldId="266"/>
        </pc:sldMkLst>
      </pc:sldChg>
      <pc:sldChg chg="add del setBg">
        <pc:chgData name="Avishna B S" userId="773dc03491746c50" providerId="LiveId" clId="{8E434A98-7BA5-46D6-BB65-4D8D0A61B927}" dt="2023-03-19T10:42:04.295" v="3906"/>
        <pc:sldMkLst>
          <pc:docMk/>
          <pc:sldMk cId="861923099" sldId="267"/>
        </pc:sldMkLst>
      </pc:sldChg>
      <pc:sldChg chg="add del">
        <pc:chgData name="Avishna B S" userId="773dc03491746c50" providerId="LiveId" clId="{8E434A98-7BA5-46D6-BB65-4D8D0A61B927}" dt="2023-03-19T10:43:40.505" v="3923" actId="47"/>
        <pc:sldMkLst>
          <pc:docMk/>
          <pc:sldMk cId="1707913133" sldId="267"/>
        </pc:sldMkLst>
      </pc:sldChg>
      <pc:sldChg chg="add del setBg">
        <pc:chgData name="Avishna B S" userId="773dc03491746c50" providerId="LiveId" clId="{8E434A98-7BA5-46D6-BB65-4D8D0A61B927}" dt="2023-03-19T10:42:33.803" v="3909"/>
        <pc:sldMkLst>
          <pc:docMk/>
          <pc:sldMk cId="3474705036" sldId="267"/>
        </pc:sldMkLst>
      </pc:sldChg>
      <pc:sldChg chg="addSp delSp modSp add mod ord chgLayout">
        <pc:chgData name="Avishna B S" userId="773dc03491746c50" providerId="LiveId" clId="{8E434A98-7BA5-46D6-BB65-4D8D0A61B927}" dt="2023-03-19T12:44:57.050" v="5823" actId="14100"/>
        <pc:sldMkLst>
          <pc:docMk/>
          <pc:sldMk cId="3706578980" sldId="267"/>
        </pc:sldMkLst>
        <pc:spChg chg="add del mod">
          <ac:chgData name="Avishna B S" userId="773dc03491746c50" providerId="LiveId" clId="{8E434A98-7BA5-46D6-BB65-4D8D0A61B927}" dt="2023-03-19T11:39:31.139" v="5149" actId="478"/>
          <ac:spMkLst>
            <pc:docMk/>
            <pc:sldMk cId="3706578980" sldId="267"/>
            <ac:spMk id="3" creationId="{442A6F36-3608-2336-A627-2FE9DAC94CDF}"/>
          </ac:spMkLst>
        </pc:spChg>
        <pc:spChg chg="add mod">
          <ac:chgData name="Avishna B S" userId="773dc03491746c50" providerId="LiveId" clId="{8E434A98-7BA5-46D6-BB65-4D8D0A61B927}" dt="2023-03-19T12:41:53.678" v="5803" actId="1076"/>
          <ac:spMkLst>
            <pc:docMk/>
            <pc:sldMk cId="3706578980" sldId="267"/>
            <ac:spMk id="4" creationId="{C7659C67-E460-1A77-65C5-1AA7765C0A6B}"/>
          </ac:spMkLst>
        </pc:spChg>
        <pc:spChg chg="add mod">
          <ac:chgData name="Avishna B S" userId="773dc03491746c50" providerId="LiveId" clId="{8E434A98-7BA5-46D6-BB65-4D8D0A61B927}" dt="2023-03-19T12:41:58.742" v="5804" actId="1076"/>
          <ac:spMkLst>
            <pc:docMk/>
            <pc:sldMk cId="3706578980" sldId="267"/>
            <ac:spMk id="5" creationId="{F4901C33-A02E-9BEB-01E2-FC2FA014B06B}"/>
          </ac:spMkLst>
        </pc:spChg>
        <pc:spChg chg="del mod">
          <ac:chgData name="Avishna B S" userId="773dc03491746c50" providerId="LiveId" clId="{8E434A98-7BA5-46D6-BB65-4D8D0A61B927}" dt="2023-03-19T11:39:16.928" v="5146" actId="478"/>
          <ac:spMkLst>
            <pc:docMk/>
            <pc:sldMk cId="3706578980" sldId="267"/>
            <ac:spMk id="6" creationId="{8B4F2E11-156E-FA59-63C9-01FA7D11A870}"/>
          </ac:spMkLst>
        </pc:spChg>
        <pc:spChg chg="del mod">
          <ac:chgData name="Avishna B S" userId="773dc03491746c50" providerId="LiveId" clId="{8E434A98-7BA5-46D6-BB65-4D8D0A61B927}" dt="2023-03-19T11:39:27.245" v="5148" actId="478"/>
          <ac:spMkLst>
            <pc:docMk/>
            <pc:sldMk cId="3706578980" sldId="267"/>
            <ac:spMk id="8" creationId="{B47991DF-8DE5-2B67-DB16-26B9398ED7E0}"/>
          </ac:spMkLst>
        </pc:spChg>
        <pc:spChg chg="add">
          <ac:chgData name="Avishna B S" userId="773dc03491746c50" providerId="LiveId" clId="{8E434A98-7BA5-46D6-BB65-4D8D0A61B927}" dt="2023-03-19T12:44:38.998" v="5821" actId="11529"/>
          <ac:spMkLst>
            <pc:docMk/>
            <pc:sldMk cId="3706578980" sldId="267"/>
            <ac:spMk id="12" creationId="{12EB4E45-954D-0CCD-B85D-8999C5FDD347}"/>
          </ac:spMkLst>
        </pc:spChg>
        <pc:picChg chg="add mod modCrop">
          <ac:chgData name="Avishna B S" userId="773dc03491746c50" providerId="LiveId" clId="{8E434A98-7BA5-46D6-BB65-4D8D0A61B927}" dt="2023-03-19T12:42:10.297" v="5806" actId="1076"/>
          <ac:picMkLst>
            <pc:docMk/>
            <pc:sldMk cId="3706578980" sldId="267"/>
            <ac:picMk id="9" creationId="{6B10322B-959F-8D90-8669-8E49DF8936F7}"/>
          </ac:picMkLst>
        </pc:picChg>
        <pc:picChg chg="add mod modCrop">
          <ac:chgData name="Avishna B S" userId="773dc03491746c50" providerId="LiveId" clId="{8E434A98-7BA5-46D6-BB65-4D8D0A61B927}" dt="2023-03-19T12:44:57.050" v="5823" actId="14100"/>
          <ac:picMkLst>
            <pc:docMk/>
            <pc:sldMk cId="3706578980" sldId="267"/>
            <ac:picMk id="11" creationId="{331BC19B-06E3-9A74-E759-297F2F5BAAD3}"/>
          </ac:picMkLst>
        </pc:picChg>
      </pc:sldChg>
      <pc:sldChg chg="add del setBg">
        <pc:chgData name="Avishna B S" userId="773dc03491746c50" providerId="LiveId" clId="{8E434A98-7BA5-46D6-BB65-4D8D0A61B927}" dt="2023-03-19T10:42:03.074" v="3905"/>
        <pc:sldMkLst>
          <pc:docMk/>
          <pc:sldMk cId="613104735" sldId="268"/>
        </pc:sldMkLst>
      </pc:sldChg>
      <pc:sldChg chg="add del">
        <pc:chgData name="Avishna B S" userId="773dc03491746c50" providerId="LiveId" clId="{8E434A98-7BA5-46D6-BB65-4D8D0A61B927}" dt="2023-03-19T10:43:41.846" v="3924" actId="47"/>
        <pc:sldMkLst>
          <pc:docMk/>
          <pc:sldMk cId="2132718564" sldId="268"/>
        </pc:sldMkLst>
      </pc:sldChg>
      <pc:sldChg chg="addSp delSp modSp add mod">
        <pc:chgData name="Avishna B S" userId="773dc03491746c50" providerId="LiveId" clId="{8E434A98-7BA5-46D6-BB65-4D8D0A61B927}" dt="2023-03-25T16:10:44.133" v="12231" actId="1076"/>
        <pc:sldMkLst>
          <pc:docMk/>
          <pc:sldMk cId="3262187876" sldId="268"/>
        </pc:sldMkLst>
        <pc:spChg chg="add mod">
          <ac:chgData name="Avishna B S" userId="773dc03491746c50" providerId="LiveId" clId="{8E434A98-7BA5-46D6-BB65-4D8D0A61B927}" dt="2023-03-25T15:55:20.687" v="11935" actId="208"/>
          <ac:spMkLst>
            <pc:docMk/>
            <pc:sldMk cId="3262187876" sldId="268"/>
            <ac:spMk id="3" creationId="{33721F9A-2D1E-35A6-BC88-B245B8D7268B}"/>
          </ac:spMkLst>
        </pc:spChg>
        <pc:spChg chg="add del mod">
          <ac:chgData name="Avishna B S" userId="773dc03491746c50" providerId="LiveId" clId="{8E434A98-7BA5-46D6-BB65-4D8D0A61B927}" dt="2023-03-25T16:00:52.455" v="12071" actId="478"/>
          <ac:spMkLst>
            <pc:docMk/>
            <pc:sldMk cId="3262187876" sldId="268"/>
            <ac:spMk id="5" creationId="{27FAFD51-AC54-2EF9-719E-A7D574EAFAB6}"/>
          </ac:spMkLst>
        </pc:spChg>
        <pc:spChg chg="mod">
          <ac:chgData name="Avishna B S" userId="773dc03491746c50" providerId="LiveId" clId="{8E434A98-7BA5-46D6-BB65-4D8D0A61B927}" dt="2023-03-19T12:52:24.728" v="5917" actId="27636"/>
          <ac:spMkLst>
            <pc:docMk/>
            <pc:sldMk cId="3262187876" sldId="268"/>
            <ac:spMk id="6" creationId="{8B4F2E11-156E-FA59-63C9-01FA7D11A870}"/>
          </ac:spMkLst>
        </pc:spChg>
        <pc:spChg chg="mod">
          <ac:chgData name="Avishna B S" userId="773dc03491746c50" providerId="LiveId" clId="{8E434A98-7BA5-46D6-BB65-4D8D0A61B927}" dt="2023-03-25T16:10:44.133" v="12231" actId="1076"/>
          <ac:spMkLst>
            <pc:docMk/>
            <pc:sldMk cId="3262187876" sldId="268"/>
            <ac:spMk id="8" creationId="{B47991DF-8DE5-2B67-DB16-26B9398ED7E0}"/>
          </ac:spMkLst>
        </pc:spChg>
        <pc:picChg chg="add mod modCrop">
          <ac:chgData name="Avishna B S" userId="773dc03491746c50" providerId="LiveId" clId="{8E434A98-7BA5-46D6-BB65-4D8D0A61B927}" dt="2023-03-25T16:09:20.324" v="12227" actId="1440"/>
          <ac:picMkLst>
            <pc:docMk/>
            <pc:sldMk cId="3262187876" sldId="268"/>
            <ac:picMk id="9" creationId="{46FBD7B3-A8FD-EE8F-352D-DFAC20ED0662}"/>
          </ac:picMkLst>
        </pc:picChg>
        <pc:picChg chg="add mod modCrop">
          <ac:chgData name="Avishna B S" userId="773dc03491746c50" providerId="LiveId" clId="{8E434A98-7BA5-46D6-BB65-4D8D0A61B927}" dt="2023-03-25T16:10:33.400" v="12230" actId="1076"/>
          <ac:picMkLst>
            <pc:docMk/>
            <pc:sldMk cId="3262187876" sldId="268"/>
            <ac:picMk id="11" creationId="{05A91920-E334-0F3F-FD55-892BCD0B43AE}"/>
          </ac:picMkLst>
        </pc:picChg>
      </pc:sldChg>
      <pc:sldChg chg="addSp delSp modSp add mod ord modClrScheme chgLayout">
        <pc:chgData name="Avishna B S" userId="773dc03491746c50" providerId="LiveId" clId="{8E434A98-7BA5-46D6-BB65-4D8D0A61B927}" dt="2023-03-25T15:48:15.562" v="11753" actId="14100"/>
        <pc:sldMkLst>
          <pc:docMk/>
          <pc:sldMk cId="219233090" sldId="269"/>
        </pc:sldMkLst>
        <pc:spChg chg="add del mod">
          <ac:chgData name="Avishna B S" userId="773dc03491746c50" providerId="LiveId" clId="{8E434A98-7BA5-46D6-BB65-4D8D0A61B927}" dt="2023-03-19T10:46:07.507" v="3981"/>
          <ac:spMkLst>
            <pc:docMk/>
            <pc:sldMk cId="219233090" sldId="269"/>
            <ac:spMk id="2" creationId="{86303BDE-FFFF-E659-AFFC-25EBA49B522C}"/>
          </ac:spMkLst>
        </pc:spChg>
        <pc:spChg chg="add del mod ord">
          <ac:chgData name="Avishna B S" userId="773dc03491746c50" providerId="LiveId" clId="{8E434A98-7BA5-46D6-BB65-4D8D0A61B927}" dt="2023-03-19T10:46:22.411" v="3982" actId="700"/>
          <ac:spMkLst>
            <pc:docMk/>
            <pc:sldMk cId="219233090" sldId="269"/>
            <ac:spMk id="3" creationId="{024B8852-80C8-1DDD-DE0D-A957D6ECF949}"/>
          </ac:spMkLst>
        </pc:spChg>
        <pc:spChg chg="add mod ord">
          <ac:chgData name="Avishna B S" userId="773dc03491746c50" providerId="LiveId" clId="{8E434A98-7BA5-46D6-BB65-4D8D0A61B927}" dt="2023-03-25T15:43:04.880" v="11584" actId="207"/>
          <ac:spMkLst>
            <pc:docMk/>
            <pc:sldMk cId="219233090" sldId="269"/>
            <ac:spMk id="4" creationId="{281C8CBD-2A49-CF53-DD8E-21C8C69BB540}"/>
          </ac:spMkLst>
        </pc:spChg>
        <pc:spChg chg="add del mod ord">
          <ac:chgData name="Avishna B S" userId="773dc03491746c50" providerId="LiveId" clId="{8E434A98-7BA5-46D6-BB65-4D8D0A61B927}" dt="2023-03-25T15:45:21.947" v="11728" actId="20578"/>
          <ac:spMkLst>
            <pc:docMk/>
            <pc:sldMk cId="219233090" sldId="269"/>
            <ac:spMk id="5" creationId="{C0377F03-155C-20F9-DD51-45FB3CE01294}"/>
          </ac:spMkLst>
        </pc:spChg>
        <pc:spChg chg="mod ord">
          <ac:chgData name="Avishna B S" userId="773dc03491746c50" providerId="LiveId" clId="{8E434A98-7BA5-46D6-BB65-4D8D0A61B927}" dt="2023-03-25T15:48:15.562" v="11753" actId="14100"/>
          <ac:spMkLst>
            <pc:docMk/>
            <pc:sldMk cId="219233090" sldId="269"/>
            <ac:spMk id="6" creationId="{8B4F2E11-156E-FA59-63C9-01FA7D11A870}"/>
          </ac:spMkLst>
        </pc:spChg>
        <pc:spChg chg="add mod ord">
          <ac:chgData name="Avishna B S" userId="773dc03491746c50" providerId="LiveId" clId="{8E434A98-7BA5-46D6-BB65-4D8D0A61B927}" dt="2023-03-25T15:43:07.278" v="11585" actId="207"/>
          <ac:spMkLst>
            <pc:docMk/>
            <pc:sldMk cId="219233090" sldId="269"/>
            <ac:spMk id="7" creationId="{8E0E1DAA-0D6A-7355-C9A5-EB73F5D63F4E}"/>
          </ac:spMkLst>
        </pc:spChg>
        <pc:spChg chg="del">
          <ac:chgData name="Avishna B S" userId="773dc03491746c50" providerId="LiveId" clId="{8E434A98-7BA5-46D6-BB65-4D8D0A61B927}" dt="2023-03-19T10:46:07.507" v="3981"/>
          <ac:spMkLst>
            <pc:docMk/>
            <pc:sldMk cId="219233090" sldId="269"/>
            <ac:spMk id="8" creationId="{B47991DF-8DE5-2B67-DB16-26B9398ED7E0}"/>
          </ac:spMkLst>
        </pc:spChg>
        <pc:spChg chg="add mod">
          <ac:chgData name="Avishna B S" userId="773dc03491746c50" providerId="LiveId" clId="{8E434A98-7BA5-46D6-BB65-4D8D0A61B927}" dt="2023-03-25T15:40:41.372" v="11484" actId="1076"/>
          <ac:spMkLst>
            <pc:docMk/>
            <pc:sldMk cId="219233090" sldId="269"/>
            <ac:spMk id="8" creationId="{E2CC21E7-AC5E-E60F-7BAB-BE1472E8DE82}"/>
          </ac:spMkLst>
        </pc:spChg>
        <pc:spChg chg="add mod ord">
          <ac:chgData name="Avishna B S" userId="773dc03491746c50" providerId="LiveId" clId="{8E434A98-7BA5-46D6-BB65-4D8D0A61B927}" dt="2023-03-25T15:45:40.240" v="11744" actId="20577"/>
          <ac:spMkLst>
            <pc:docMk/>
            <pc:sldMk cId="219233090" sldId="269"/>
            <ac:spMk id="9" creationId="{18491B6C-2961-53FD-A81D-CDF2EBEDF86C}"/>
          </ac:spMkLst>
        </pc:spChg>
        <pc:graphicFrameChg chg="add del mod ord modGraphic">
          <ac:chgData name="Avishna B S" userId="773dc03491746c50" providerId="LiveId" clId="{8E434A98-7BA5-46D6-BB65-4D8D0A61B927}" dt="2023-03-25T10:51:11.651" v="11262" actId="3680"/>
          <ac:graphicFrameMkLst>
            <pc:docMk/>
            <pc:sldMk cId="219233090" sldId="269"/>
            <ac:graphicFrameMk id="2" creationId="{6FDC919A-46D5-589D-36EE-AFFD662D39A1}"/>
          </ac:graphicFrameMkLst>
        </pc:graphicFrameChg>
      </pc:sldChg>
      <pc:sldChg chg="add del">
        <pc:chgData name="Avishna B S" userId="773dc03491746c50" providerId="LiveId" clId="{8E434A98-7BA5-46D6-BB65-4D8D0A61B927}" dt="2023-03-19T10:43:46.083" v="3926" actId="47"/>
        <pc:sldMkLst>
          <pc:docMk/>
          <pc:sldMk cId="2720969952" sldId="269"/>
        </pc:sldMkLst>
      </pc:sldChg>
      <pc:sldChg chg="addSp delSp modSp add mod">
        <pc:chgData name="Avishna B S" userId="773dc03491746c50" providerId="LiveId" clId="{8E434A98-7BA5-46D6-BB65-4D8D0A61B927}" dt="2023-03-25T16:38:05.504" v="12564" actId="255"/>
        <pc:sldMkLst>
          <pc:docMk/>
          <pc:sldMk cId="1592725378" sldId="270"/>
        </pc:sldMkLst>
        <pc:spChg chg="mod">
          <ac:chgData name="Avishna B S" userId="773dc03491746c50" providerId="LiveId" clId="{8E434A98-7BA5-46D6-BB65-4D8D0A61B927}" dt="2023-03-19T10:49:48.811" v="4062" actId="20577"/>
          <ac:spMkLst>
            <pc:docMk/>
            <pc:sldMk cId="1592725378" sldId="270"/>
            <ac:spMk id="6" creationId="{8B4F2E11-156E-FA59-63C9-01FA7D11A870}"/>
          </ac:spMkLst>
        </pc:spChg>
        <pc:spChg chg="mod">
          <ac:chgData name="Avishna B S" userId="773dc03491746c50" providerId="LiveId" clId="{8E434A98-7BA5-46D6-BB65-4D8D0A61B927}" dt="2023-03-25T16:38:05.504" v="12564" actId="255"/>
          <ac:spMkLst>
            <pc:docMk/>
            <pc:sldMk cId="1592725378" sldId="270"/>
            <ac:spMk id="8" creationId="{B47991DF-8DE5-2B67-DB16-26B9398ED7E0}"/>
          </ac:spMkLst>
        </pc:spChg>
        <pc:spChg chg="add mod">
          <ac:chgData name="Avishna B S" userId="773dc03491746c50" providerId="LiveId" clId="{8E434A98-7BA5-46D6-BB65-4D8D0A61B927}" dt="2023-03-25T16:32:27.800" v="12520" actId="1076"/>
          <ac:spMkLst>
            <pc:docMk/>
            <pc:sldMk cId="1592725378" sldId="270"/>
            <ac:spMk id="12" creationId="{814263BF-4B86-DEA5-98A8-C8FAA125DCF6}"/>
          </ac:spMkLst>
        </pc:spChg>
        <pc:spChg chg="add mod">
          <ac:chgData name="Avishna B S" userId="773dc03491746c50" providerId="LiveId" clId="{8E434A98-7BA5-46D6-BB65-4D8D0A61B927}" dt="2023-03-25T16:32:35.732" v="12522" actId="1076"/>
          <ac:spMkLst>
            <pc:docMk/>
            <pc:sldMk cId="1592725378" sldId="270"/>
            <ac:spMk id="13" creationId="{45598D90-4056-64DA-5F19-28C01B0B085A}"/>
          </ac:spMkLst>
        </pc:spChg>
        <pc:spChg chg="add mod">
          <ac:chgData name="Avishna B S" userId="773dc03491746c50" providerId="LiveId" clId="{8E434A98-7BA5-46D6-BB65-4D8D0A61B927}" dt="2023-03-25T16:32:22.015" v="12518" actId="1076"/>
          <ac:spMkLst>
            <pc:docMk/>
            <pc:sldMk cId="1592725378" sldId="270"/>
            <ac:spMk id="17" creationId="{6DB611FA-AABC-777C-53E4-6A0001291B95}"/>
          </ac:spMkLst>
        </pc:spChg>
        <pc:spChg chg="add mod">
          <ac:chgData name="Avishna B S" userId="773dc03491746c50" providerId="LiveId" clId="{8E434A98-7BA5-46D6-BB65-4D8D0A61B927}" dt="2023-03-25T16:32:31.508" v="12521" actId="1076"/>
          <ac:spMkLst>
            <pc:docMk/>
            <pc:sldMk cId="1592725378" sldId="270"/>
            <ac:spMk id="18" creationId="{44423361-40A7-4C31-7D55-7E84FD4A6C82}"/>
          </ac:spMkLst>
        </pc:spChg>
        <pc:spChg chg="add mod">
          <ac:chgData name="Avishna B S" userId="773dc03491746c50" providerId="LiveId" clId="{8E434A98-7BA5-46D6-BB65-4D8D0A61B927}" dt="2023-03-25T16:30:56.932" v="12503" actId="1076"/>
          <ac:spMkLst>
            <pc:docMk/>
            <pc:sldMk cId="1592725378" sldId="270"/>
            <ac:spMk id="23" creationId="{7FDF61E9-809A-AD7C-57F4-A94B433789D1}"/>
          </ac:spMkLst>
        </pc:spChg>
        <pc:spChg chg="add mod">
          <ac:chgData name="Avishna B S" userId="773dc03491746c50" providerId="LiveId" clId="{8E434A98-7BA5-46D6-BB65-4D8D0A61B927}" dt="2023-03-25T16:31:11.449" v="12506" actId="1076"/>
          <ac:spMkLst>
            <pc:docMk/>
            <pc:sldMk cId="1592725378" sldId="270"/>
            <ac:spMk id="24" creationId="{C4901F56-B291-DE90-34A3-BAA151CE3A95}"/>
          </ac:spMkLst>
        </pc:spChg>
        <pc:spChg chg="add del mod">
          <ac:chgData name="Avishna B S" userId="773dc03491746c50" providerId="LiveId" clId="{8E434A98-7BA5-46D6-BB65-4D8D0A61B927}" dt="2023-03-25T16:31:24.204" v="12509" actId="478"/>
          <ac:spMkLst>
            <pc:docMk/>
            <pc:sldMk cId="1592725378" sldId="270"/>
            <ac:spMk id="25" creationId="{169B2D0D-80C3-C8A4-FA83-FD99528E87AE}"/>
          </ac:spMkLst>
        </pc:spChg>
        <pc:spChg chg="add del mod">
          <ac:chgData name="Avishna B S" userId="773dc03491746c50" providerId="LiveId" clId="{8E434A98-7BA5-46D6-BB65-4D8D0A61B927}" dt="2023-03-25T16:35:00.500" v="12537" actId="478"/>
          <ac:spMkLst>
            <pc:docMk/>
            <pc:sldMk cId="1592725378" sldId="270"/>
            <ac:spMk id="27" creationId="{065BE40D-754D-3D1C-6A4D-CEA5D81E15D6}"/>
          </ac:spMkLst>
        </pc:spChg>
        <pc:picChg chg="add mod modCrop">
          <ac:chgData name="Avishna B S" userId="773dc03491746c50" providerId="LiveId" clId="{8E434A98-7BA5-46D6-BB65-4D8D0A61B927}" dt="2023-03-25T16:37:08.792" v="12557" actId="14100"/>
          <ac:picMkLst>
            <pc:docMk/>
            <pc:sldMk cId="1592725378" sldId="270"/>
            <ac:picMk id="3" creationId="{A9460CFF-42D9-F4D7-8B25-C5D597C97493}"/>
          </ac:picMkLst>
        </pc:picChg>
        <pc:picChg chg="add del mod modCrop">
          <ac:chgData name="Avishna B S" userId="773dc03491746c50" providerId="LiveId" clId="{8E434A98-7BA5-46D6-BB65-4D8D0A61B927}" dt="2023-03-25T16:28:04.937" v="12460" actId="478"/>
          <ac:picMkLst>
            <pc:docMk/>
            <pc:sldMk cId="1592725378" sldId="270"/>
            <ac:picMk id="5" creationId="{D5DF0924-A788-B297-F18B-3BEE90B5850A}"/>
          </ac:picMkLst>
        </pc:picChg>
        <pc:picChg chg="add mod">
          <ac:chgData name="Avishna B S" userId="773dc03491746c50" providerId="LiveId" clId="{8E434A98-7BA5-46D6-BB65-4D8D0A61B927}" dt="2023-03-25T16:24:55.539" v="12428" actId="1076"/>
          <ac:picMkLst>
            <pc:docMk/>
            <pc:sldMk cId="1592725378" sldId="270"/>
            <ac:picMk id="11" creationId="{8575B18F-155B-9202-B91E-3062F420D71F}"/>
          </ac:picMkLst>
        </pc:picChg>
        <pc:picChg chg="add mod">
          <ac:chgData name="Avishna B S" userId="773dc03491746c50" providerId="LiveId" clId="{8E434A98-7BA5-46D6-BB65-4D8D0A61B927}" dt="2023-03-25T16:32:50.903" v="12524" actId="1076"/>
          <ac:picMkLst>
            <pc:docMk/>
            <pc:sldMk cId="1592725378" sldId="270"/>
            <ac:picMk id="15" creationId="{2CDAAC3B-0CC3-5ECA-D866-4F8A83AA3A4E}"/>
          </ac:picMkLst>
        </pc:picChg>
        <pc:picChg chg="add mod">
          <ac:chgData name="Avishna B S" userId="773dc03491746c50" providerId="LiveId" clId="{8E434A98-7BA5-46D6-BB65-4D8D0A61B927}" dt="2023-03-25T16:28:33.293" v="12465" actId="1076"/>
          <ac:picMkLst>
            <pc:docMk/>
            <pc:sldMk cId="1592725378" sldId="270"/>
            <ac:picMk id="16" creationId="{EBE7F355-632B-876A-B594-3A4D70746FDD}"/>
          </ac:picMkLst>
        </pc:picChg>
        <pc:picChg chg="add mod">
          <ac:chgData name="Avishna B S" userId="773dc03491746c50" providerId="LiveId" clId="{8E434A98-7BA5-46D6-BB65-4D8D0A61B927}" dt="2023-03-25T16:32:40.642" v="12523" actId="1076"/>
          <ac:picMkLst>
            <pc:docMk/>
            <pc:sldMk cId="1592725378" sldId="270"/>
            <ac:picMk id="19" creationId="{C19EECF3-FB3F-88AA-B399-D27AB72B5E36}"/>
          </ac:picMkLst>
        </pc:picChg>
        <pc:picChg chg="add mod modCrop">
          <ac:chgData name="Avishna B S" userId="773dc03491746c50" providerId="LiveId" clId="{8E434A98-7BA5-46D6-BB65-4D8D0A61B927}" dt="2023-03-25T16:37:13.877" v="12558" actId="14100"/>
          <ac:picMkLst>
            <pc:docMk/>
            <pc:sldMk cId="1592725378" sldId="270"/>
            <ac:picMk id="30" creationId="{7575340D-4DA5-ED4A-179B-08F5986787D7}"/>
          </ac:picMkLst>
        </pc:picChg>
        <pc:cxnChg chg="add mod">
          <ac:chgData name="Avishna B S" userId="773dc03491746c50" providerId="LiveId" clId="{8E434A98-7BA5-46D6-BB65-4D8D0A61B927}" dt="2023-03-25T16:30:10.912" v="12489" actId="14100"/>
          <ac:cxnSpMkLst>
            <pc:docMk/>
            <pc:sldMk cId="1592725378" sldId="270"/>
            <ac:cxnSpMk id="9" creationId="{1D5AB7A2-D26A-B051-BBAC-75F66992D3FB}"/>
          </ac:cxnSpMkLst>
        </pc:cxnChg>
        <pc:cxnChg chg="add mod">
          <ac:chgData name="Avishna B S" userId="773dc03491746c50" providerId="LiveId" clId="{8E434A98-7BA5-46D6-BB65-4D8D0A61B927}" dt="2023-03-25T16:34:16.430" v="12534" actId="1076"/>
          <ac:cxnSpMkLst>
            <pc:docMk/>
            <pc:sldMk cId="1592725378" sldId="270"/>
            <ac:cxnSpMk id="28" creationId="{054D6202-B777-5A46-25BA-C1FE57539374}"/>
          </ac:cxnSpMkLst>
        </pc:cxnChg>
      </pc:sldChg>
      <pc:sldChg chg="add del">
        <pc:chgData name="Avishna B S" userId="773dc03491746c50" providerId="LiveId" clId="{8E434A98-7BA5-46D6-BB65-4D8D0A61B927}" dt="2023-03-19T10:43:43.284" v="3925" actId="47"/>
        <pc:sldMkLst>
          <pc:docMk/>
          <pc:sldMk cId="1979003017" sldId="270"/>
        </pc:sldMkLst>
      </pc:sldChg>
      <pc:sldChg chg="modSp add mod">
        <pc:chgData name="Avishna B S" userId="773dc03491746c50" providerId="LiveId" clId="{8E434A98-7BA5-46D6-BB65-4D8D0A61B927}" dt="2023-03-19T12:59:35.632" v="6143" actId="20577"/>
        <pc:sldMkLst>
          <pc:docMk/>
          <pc:sldMk cId="1986921942" sldId="271"/>
        </pc:sldMkLst>
        <pc:spChg chg="mod">
          <ac:chgData name="Avishna B S" userId="773dc03491746c50" providerId="LiveId" clId="{8E434A98-7BA5-46D6-BB65-4D8D0A61B927}" dt="2023-03-19T12:59:35.632" v="6143" actId="20577"/>
          <ac:spMkLst>
            <pc:docMk/>
            <pc:sldMk cId="1986921942" sldId="271"/>
            <ac:spMk id="6" creationId="{8B4F2E11-156E-FA59-63C9-01FA7D11A870}"/>
          </ac:spMkLst>
        </pc:spChg>
      </pc:sldChg>
      <pc:sldChg chg="addSp delSp modSp add mod chgLayout">
        <pc:chgData name="Avishna B S" userId="773dc03491746c50" providerId="LiveId" clId="{8E434A98-7BA5-46D6-BB65-4D8D0A61B927}" dt="2023-03-25T17:22:51.612" v="12733" actId="1076"/>
        <pc:sldMkLst>
          <pc:docMk/>
          <pc:sldMk cId="2349809284" sldId="272"/>
        </pc:sldMkLst>
        <pc:spChg chg="add mod ord">
          <ac:chgData name="Avishna B S" userId="773dc03491746c50" providerId="LiveId" clId="{8E434A98-7BA5-46D6-BB65-4D8D0A61B927}" dt="2023-03-25T17:17:52.851" v="12716" actId="255"/>
          <ac:spMkLst>
            <pc:docMk/>
            <pc:sldMk cId="2349809284" sldId="272"/>
            <ac:spMk id="2" creationId="{B2A5F38E-7F3B-6BE0-F796-09A5C0E1207C}"/>
          </ac:spMkLst>
        </pc:spChg>
        <pc:spChg chg="add del mod ord">
          <ac:chgData name="Avishna B S" userId="773dc03491746c50" providerId="LiveId" clId="{8E434A98-7BA5-46D6-BB65-4D8D0A61B927}" dt="2023-03-25T17:18:01.001" v="12717" actId="478"/>
          <ac:spMkLst>
            <pc:docMk/>
            <pc:sldMk cId="2349809284" sldId="272"/>
            <ac:spMk id="3" creationId="{177C1186-A55F-E50F-B054-9E9666EC17A5}"/>
          </ac:spMkLst>
        </pc:spChg>
        <pc:spChg chg="del mod">
          <ac:chgData name="Avishna B S" userId="773dc03491746c50" providerId="LiveId" clId="{8E434A98-7BA5-46D6-BB65-4D8D0A61B927}" dt="2023-03-19T12:54:19.595" v="5992" actId="478"/>
          <ac:spMkLst>
            <pc:docMk/>
            <pc:sldMk cId="2349809284" sldId="272"/>
            <ac:spMk id="6" creationId="{8B4F2E11-156E-FA59-63C9-01FA7D11A870}"/>
          </ac:spMkLst>
        </pc:spChg>
        <pc:spChg chg="del">
          <ac:chgData name="Avishna B S" userId="773dc03491746c50" providerId="LiveId" clId="{8E434A98-7BA5-46D6-BB65-4D8D0A61B927}" dt="2023-03-25T17:16:22.855" v="12627" actId="700"/>
          <ac:spMkLst>
            <pc:docMk/>
            <pc:sldMk cId="2349809284" sldId="272"/>
            <ac:spMk id="8" creationId="{B47991DF-8DE5-2B67-DB16-26B9398ED7E0}"/>
          </ac:spMkLst>
        </pc:spChg>
        <pc:picChg chg="add mod modCrop">
          <ac:chgData name="Avishna B S" userId="773dc03491746c50" providerId="LiveId" clId="{8E434A98-7BA5-46D6-BB65-4D8D0A61B927}" dt="2023-03-25T17:22:51.612" v="12733" actId="1076"/>
          <ac:picMkLst>
            <pc:docMk/>
            <pc:sldMk cId="2349809284" sldId="272"/>
            <ac:picMk id="5" creationId="{B5760CBB-D45B-A5AC-E921-8483E82F8D56}"/>
          </ac:picMkLst>
        </pc:picChg>
      </pc:sldChg>
      <pc:sldChg chg="modSp add mod">
        <pc:chgData name="Avishna B S" userId="773dc03491746c50" providerId="LiveId" clId="{8E434A98-7BA5-46D6-BB65-4D8D0A61B927}" dt="2023-03-19T10:50:15.425" v="4090" actId="20577"/>
        <pc:sldMkLst>
          <pc:docMk/>
          <pc:sldMk cId="2682957684" sldId="273"/>
        </pc:sldMkLst>
        <pc:spChg chg="mod">
          <ac:chgData name="Avishna B S" userId="773dc03491746c50" providerId="LiveId" clId="{8E434A98-7BA5-46D6-BB65-4D8D0A61B927}" dt="2023-03-19T10:50:15.425" v="4090" actId="20577"/>
          <ac:spMkLst>
            <pc:docMk/>
            <pc:sldMk cId="2682957684" sldId="273"/>
            <ac:spMk id="6" creationId="{8B4F2E11-156E-FA59-63C9-01FA7D11A870}"/>
          </ac:spMkLst>
        </pc:spChg>
      </pc:sldChg>
      <pc:sldChg chg="modSp add mod ord">
        <pc:chgData name="Avishna B S" userId="773dc03491746c50" providerId="LiveId" clId="{8E434A98-7BA5-46D6-BB65-4D8D0A61B927}" dt="2023-03-19T12:59:24.172" v="6121"/>
        <pc:sldMkLst>
          <pc:docMk/>
          <pc:sldMk cId="2649566396" sldId="274"/>
        </pc:sldMkLst>
        <pc:spChg chg="mod">
          <ac:chgData name="Avishna B S" userId="773dc03491746c50" providerId="LiveId" clId="{8E434A98-7BA5-46D6-BB65-4D8D0A61B927}" dt="2023-03-19T10:51:09.196" v="4147" actId="20577"/>
          <ac:spMkLst>
            <pc:docMk/>
            <pc:sldMk cId="2649566396" sldId="274"/>
            <ac:spMk id="6" creationId="{8B4F2E11-156E-FA59-63C9-01FA7D11A870}"/>
          </ac:spMkLst>
        </pc:spChg>
      </pc:sldChg>
      <pc:sldChg chg="modSp add mod ord">
        <pc:chgData name="Avishna B S" userId="773dc03491746c50" providerId="LiveId" clId="{8E434A98-7BA5-46D6-BB65-4D8D0A61B927}" dt="2023-03-19T12:59:25.703" v="6123"/>
        <pc:sldMkLst>
          <pc:docMk/>
          <pc:sldMk cId="1617646047" sldId="275"/>
        </pc:sldMkLst>
        <pc:spChg chg="mod">
          <ac:chgData name="Avishna B S" userId="773dc03491746c50" providerId="LiveId" clId="{8E434A98-7BA5-46D6-BB65-4D8D0A61B927}" dt="2023-03-19T10:51:22.845" v="4186" actId="20577"/>
          <ac:spMkLst>
            <pc:docMk/>
            <pc:sldMk cId="1617646047" sldId="275"/>
            <ac:spMk id="6" creationId="{8B4F2E11-156E-FA59-63C9-01FA7D11A870}"/>
          </ac:spMkLst>
        </pc:spChg>
      </pc:sldChg>
      <pc:sldChg chg="modSp add mod ord">
        <pc:chgData name="Avishna B S" userId="773dc03491746c50" providerId="LiveId" clId="{8E434A98-7BA5-46D6-BB65-4D8D0A61B927}" dt="2023-03-19T12:59:27.469" v="6125"/>
        <pc:sldMkLst>
          <pc:docMk/>
          <pc:sldMk cId="2866331141" sldId="276"/>
        </pc:sldMkLst>
        <pc:spChg chg="mod">
          <ac:chgData name="Avishna B S" userId="773dc03491746c50" providerId="LiveId" clId="{8E434A98-7BA5-46D6-BB65-4D8D0A61B927}" dt="2023-03-19T10:51:34.772" v="4215" actId="20577"/>
          <ac:spMkLst>
            <pc:docMk/>
            <pc:sldMk cId="2866331141" sldId="276"/>
            <ac:spMk id="6" creationId="{8B4F2E11-156E-FA59-63C9-01FA7D11A870}"/>
          </ac:spMkLst>
        </pc:spChg>
      </pc:sldChg>
      <pc:sldChg chg="addSp modSp add mod ord">
        <pc:chgData name="Avishna B S" userId="773dc03491746c50" providerId="LiveId" clId="{8E434A98-7BA5-46D6-BB65-4D8D0A61B927}" dt="2023-03-25T17:47:53.906" v="13234" actId="1076"/>
        <pc:sldMkLst>
          <pc:docMk/>
          <pc:sldMk cId="3536692918" sldId="277"/>
        </pc:sldMkLst>
        <pc:spChg chg="mod">
          <ac:chgData name="Avishna B S" userId="773dc03491746c50" providerId="LiveId" clId="{8E434A98-7BA5-46D6-BB65-4D8D0A61B927}" dt="2023-03-25T17:43:37.478" v="13153" actId="27636"/>
          <ac:spMkLst>
            <pc:docMk/>
            <pc:sldMk cId="3536692918" sldId="277"/>
            <ac:spMk id="6" creationId="{8B4F2E11-156E-FA59-63C9-01FA7D11A870}"/>
          </ac:spMkLst>
        </pc:spChg>
        <pc:spChg chg="add mod">
          <ac:chgData name="Avishna B S" userId="773dc03491746c50" providerId="LiveId" clId="{8E434A98-7BA5-46D6-BB65-4D8D0A61B927}" dt="2023-03-25T17:47:29.119" v="13230" actId="1076"/>
          <ac:spMkLst>
            <pc:docMk/>
            <pc:sldMk cId="3536692918" sldId="277"/>
            <ac:spMk id="7" creationId="{996D071D-90A2-599A-3C30-1444BD20A074}"/>
          </ac:spMkLst>
        </pc:spChg>
        <pc:spChg chg="mod">
          <ac:chgData name="Avishna B S" userId="773dc03491746c50" providerId="LiveId" clId="{8E434A98-7BA5-46D6-BB65-4D8D0A61B927}" dt="2023-03-25T17:47:40.814" v="13231" actId="1076"/>
          <ac:spMkLst>
            <pc:docMk/>
            <pc:sldMk cId="3536692918" sldId="277"/>
            <ac:spMk id="8" creationId="{B47991DF-8DE5-2B67-DB16-26B9398ED7E0}"/>
          </ac:spMkLst>
        </pc:spChg>
        <pc:picChg chg="add mod">
          <ac:chgData name="Avishna B S" userId="773dc03491746c50" providerId="LiveId" clId="{8E434A98-7BA5-46D6-BB65-4D8D0A61B927}" dt="2023-03-25T17:47:53.906" v="13234" actId="1076"/>
          <ac:picMkLst>
            <pc:docMk/>
            <pc:sldMk cId="3536692918" sldId="277"/>
            <ac:picMk id="3" creationId="{18F6F169-60EB-1645-A431-75B9AEA04F04}"/>
          </ac:picMkLst>
        </pc:picChg>
        <pc:picChg chg="add mod">
          <ac:chgData name="Avishna B S" userId="773dc03491746c50" providerId="LiveId" clId="{8E434A98-7BA5-46D6-BB65-4D8D0A61B927}" dt="2023-03-25T17:47:50.857" v="13233" actId="1076"/>
          <ac:picMkLst>
            <pc:docMk/>
            <pc:sldMk cId="3536692918" sldId="277"/>
            <ac:picMk id="5" creationId="{83A1B412-6E3A-4652-A49C-A4D89B275945}"/>
          </ac:picMkLst>
        </pc:picChg>
      </pc:sldChg>
      <pc:sldChg chg="modSp add del mod">
        <pc:chgData name="Avishna B S" userId="773dc03491746c50" providerId="LiveId" clId="{8E434A98-7BA5-46D6-BB65-4D8D0A61B927}" dt="2023-03-19T13:01:21.513" v="6144" actId="47"/>
        <pc:sldMkLst>
          <pc:docMk/>
          <pc:sldMk cId="3110403063" sldId="278"/>
        </pc:sldMkLst>
        <pc:spChg chg="mod">
          <ac:chgData name="Avishna B S" userId="773dc03491746c50" providerId="LiveId" clId="{8E434A98-7BA5-46D6-BB65-4D8D0A61B927}" dt="2023-03-19T12:58:24.497" v="6110" actId="21"/>
          <ac:spMkLst>
            <pc:docMk/>
            <pc:sldMk cId="3110403063" sldId="278"/>
            <ac:spMk id="6" creationId="{8B4F2E11-156E-FA59-63C9-01FA7D11A870}"/>
          </ac:spMkLst>
        </pc:spChg>
      </pc:sldChg>
      <pc:sldChg chg="modSp add mod">
        <pc:chgData name="Avishna B S" userId="773dc03491746c50" providerId="LiveId" clId="{8E434A98-7BA5-46D6-BB65-4D8D0A61B927}" dt="2023-03-19T10:53:04.320" v="4389" actId="20577"/>
        <pc:sldMkLst>
          <pc:docMk/>
          <pc:sldMk cId="3624647032" sldId="279"/>
        </pc:sldMkLst>
        <pc:spChg chg="mod">
          <ac:chgData name="Avishna B S" userId="773dc03491746c50" providerId="LiveId" clId="{8E434A98-7BA5-46D6-BB65-4D8D0A61B927}" dt="2023-03-19T10:53:04.320" v="4389" actId="20577"/>
          <ac:spMkLst>
            <pc:docMk/>
            <pc:sldMk cId="3624647032" sldId="279"/>
            <ac:spMk id="6" creationId="{8B4F2E11-156E-FA59-63C9-01FA7D11A870}"/>
          </ac:spMkLst>
        </pc:spChg>
      </pc:sldChg>
      <pc:sldChg chg="modSp add mod">
        <pc:chgData name="Avishna B S" userId="773dc03491746c50" providerId="LiveId" clId="{8E434A98-7BA5-46D6-BB65-4D8D0A61B927}" dt="2023-03-19T13:02:48.572" v="6183" actId="20577"/>
        <pc:sldMkLst>
          <pc:docMk/>
          <pc:sldMk cId="1853540533" sldId="280"/>
        </pc:sldMkLst>
        <pc:spChg chg="mod">
          <ac:chgData name="Avishna B S" userId="773dc03491746c50" providerId="LiveId" clId="{8E434A98-7BA5-46D6-BB65-4D8D0A61B927}" dt="2023-03-19T13:02:48.572" v="6183" actId="20577"/>
          <ac:spMkLst>
            <pc:docMk/>
            <pc:sldMk cId="1853540533" sldId="280"/>
            <ac:spMk id="6" creationId="{8B4F2E11-156E-FA59-63C9-01FA7D11A870}"/>
          </ac:spMkLst>
        </pc:spChg>
      </pc:sldChg>
      <pc:sldChg chg="modSp add mod">
        <pc:chgData name="Avishna B S" userId="773dc03491746c50" providerId="LiveId" clId="{8E434A98-7BA5-46D6-BB65-4D8D0A61B927}" dt="2023-03-19T13:03:42.791" v="6239" actId="20577"/>
        <pc:sldMkLst>
          <pc:docMk/>
          <pc:sldMk cId="2291689174" sldId="281"/>
        </pc:sldMkLst>
        <pc:spChg chg="mod">
          <ac:chgData name="Avishna B S" userId="773dc03491746c50" providerId="LiveId" clId="{8E434A98-7BA5-46D6-BB65-4D8D0A61B927}" dt="2023-03-19T13:03:42.791" v="6239" actId="20577"/>
          <ac:spMkLst>
            <pc:docMk/>
            <pc:sldMk cId="2291689174" sldId="281"/>
            <ac:spMk id="6" creationId="{8B4F2E11-156E-FA59-63C9-01FA7D11A870}"/>
          </ac:spMkLst>
        </pc:spChg>
      </pc:sldChg>
      <pc:sldChg chg="modSp add mod">
        <pc:chgData name="Avishna B S" userId="773dc03491746c50" providerId="LiveId" clId="{8E434A98-7BA5-46D6-BB65-4D8D0A61B927}" dt="2023-03-19T10:54:11.116" v="4469" actId="20577"/>
        <pc:sldMkLst>
          <pc:docMk/>
          <pc:sldMk cId="3213318427" sldId="282"/>
        </pc:sldMkLst>
        <pc:spChg chg="mod">
          <ac:chgData name="Avishna B S" userId="773dc03491746c50" providerId="LiveId" clId="{8E434A98-7BA5-46D6-BB65-4D8D0A61B927}" dt="2023-03-19T10:54:11.116" v="4469" actId="20577"/>
          <ac:spMkLst>
            <pc:docMk/>
            <pc:sldMk cId="3213318427" sldId="282"/>
            <ac:spMk id="6" creationId="{8B4F2E11-156E-FA59-63C9-01FA7D11A870}"/>
          </ac:spMkLst>
        </pc:spChg>
      </pc:sldChg>
      <pc:sldChg chg="modSp add mod">
        <pc:chgData name="Avishna B S" userId="773dc03491746c50" providerId="LiveId" clId="{8E434A98-7BA5-46D6-BB65-4D8D0A61B927}" dt="2023-03-19T10:54:39.590" v="4476" actId="20577"/>
        <pc:sldMkLst>
          <pc:docMk/>
          <pc:sldMk cId="1161116010" sldId="283"/>
        </pc:sldMkLst>
        <pc:spChg chg="mod">
          <ac:chgData name="Avishna B S" userId="773dc03491746c50" providerId="LiveId" clId="{8E434A98-7BA5-46D6-BB65-4D8D0A61B927}" dt="2023-03-19T10:54:39.590" v="4476" actId="20577"/>
          <ac:spMkLst>
            <pc:docMk/>
            <pc:sldMk cId="1161116010" sldId="283"/>
            <ac:spMk id="6" creationId="{8B4F2E11-156E-FA59-63C9-01FA7D11A870}"/>
          </ac:spMkLst>
        </pc:spChg>
      </pc:sldChg>
      <pc:sldChg chg="modSp add mod">
        <pc:chgData name="Avishna B S" userId="773dc03491746c50" providerId="LiveId" clId="{8E434A98-7BA5-46D6-BB65-4D8D0A61B927}" dt="2023-03-19T10:54:33.258" v="4474" actId="20577"/>
        <pc:sldMkLst>
          <pc:docMk/>
          <pc:sldMk cId="653911985" sldId="284"/>
        </pc:sldMkLst>
        <pc:spChg chg="mod">
          <ac:chgData name="Avishna B S" userId="773dc03491746c50" providerId="LiveId" clId="{8E434A98-7BA5-46D6-BB65-4D8D0A61B927}" dt="2023-03-19T10:54:33.258" v="4474" actId="20577"/>
          <ac:spMkLst>
            <pc:docMk/>
            <pc:sldMk cId="653911985" sldId="284"/>
            <ac:spMk id="6" creationId="{8B4F2E11-156E-FA59-63C9-01FA7D11A870}"/>
          </ac:spMkLst>
        </pc:spChg>
      </pc:sldChg>
      <pc:sldChg chg="modSp add mod">
        <pc:chgData name="Avishna B S" userId="773dc03491746c50" providerId="LiveId" clId="{8E434A98-7BA5-46D6-BB65-4D8D0A61B927}" dt="2023-03-19T10:54:28.380" v="4473" actId="20577"/>
        <pc:sldMkLst>
          <pc:docMk/>
          <pc:sldMk cId="2874582478" sldId="285"/>
        </pc:sldMkLst>
        <pc:spChg chg="mod">
          <ac:chgData name="Avishna B S" userId="773dc03491746c50" providerId="LiveId" clId="{8E434A98-7BA5-46D6-BB65-4D8D0A61B927}" dt="2023-03-19T10:54:28.380" v="4473" actId="20577"/>
          <ac:spMkLst>
            <pc:docMk/>
            <pc:sldMk cId="2874582478" sldId="285"/>
            <ac:spMk id="6" creationId="{8B4F2E11-156E-FA59-63C9-01FA7D11A870}"/>
          </ac:spMkLst>
        </pc:spChg>
      </pc:sldChg>
      <pc:sldChg chg="addSp delSp modSp add mod ord">
        <pc:chgData name="Avishna B S" userId="773dc03491746c50" providerId="LiveId" clId="{8E434A98-7BA5-46D6-BB65-4D8D0A61B927}" dt="2023-03-19T12:45:57.924" v="5824" actId="1076"/>
        <pc:sldMkLst>
          <pc:docMk/>
          <pc:sldMk cId="3904671011" sldId="286"/>
        </pc:sldMkLst>
        <pc:spChg chg="mod">
          <ac:chgData name="Avishna B S" userId="773dc03491746c50" providerId="LiveId" clId="{8E434A98-7BA5-46D6-BB65-4D8D0A61B927}" dt="2023-03-19T12:45:57.924" v="5824" actId="1076"/>
          <ac:spMkLst>
            <pc:docMk/>
            <pc:sldMk cId="3904671011" sldId="286"/>
            <ac:spMk id="6" creationId="{8B4F2E11-156E-FA59-63C9-01FA7D11A870}"/>
          </ac:spMkLst>
        </pc:spChg>
        <pc:spChg chg="del mod">
          <ac:chgData name="Avishna B S" userId="773dc03491746c50" providerId="LiveId" clId="{8E434A98-7BA5-46D6-BB65-4D8D0A61B927}" dt="2023-03-19T11:32:57.169" v="5032" actId="478"/>
          <ac:spMkLst>
            <pc:docMk/>
            <pc:sldMk cId="3904671011" sldId="286"/>
            <ac:spMk id="8" creationId="{B47991DF-8DE5-2B67-DB16-26B9398ED7E0}"/>
          </ac:spMkLst>
        </pc:spChg>
        <pc:graphicFrameChg chg="add mod">
          <ac:chgData name="Avishna B S" userId="773dc03491746c50" providerId="LiveId" clId="{8E434A98-7BA5-46D6-BB65-4D8D0A61B927}" dt="2023-03-19T11:37:47.884" v="5141" actId="1076"/>
          <ac:graphicFrameMkLst>
            <pc:docMk/>
            <pc:sldMk cId="3904671011" sldId="286"/>
            <ac:graphicFrameMk id="4" creationId="{B8F7305B-0BF1-2DFB-62EF-9606895A6655}"/>
          </ac:graphicFrameMkLst>
        </pc:graphicFrameChg>
        <pc:picChg chg="add del mod modCrop">
          <ac:chgData name="Avishna B S" userId="773dc03491746c50" providerId="LiveId" clId="{8E434A98-7BA5-46D6-BB65-4D8D0A61B927}" dt="2023-03-19T11:35:33.161" v="5046" actId="12084"/>
          <ac:picMkLst>
            <pc:docMk/>
            <pc:sldMk cId="3904671011" sldId="286"/>
            <ac:picMk id="3" creationId="{BF84C867-C370-6E83-2E9E-3A86796F0311}"/>
          </ac:picMkLst>
        </pc:picChg>
      </pc:sldChg>
      <pc:sldChg chg="addSp delSp modSp add mod">
        <pc:chgData name="Avishna B S" userId="773dc03491746c50" providerId="LiveId" clId="{8E434A98-7BA5-46D6-BB65-4D8D0A61B927}" dt="2023-03-25T16:49:31.743" v="12626" actId="207"/>
        <pc:sldMkLst>
          <pc:docMk/>
          <pc:sldMk cId="4052008254" sldId="287"/>
        </pc:sldMkLst>
        <pc:spChg chg="add mod">
          <ac:chgData name="Avishna B S" userId="773dc03491746c50" providerId="LiveId" clId="{8E434A98-7BA5-46D6-BB65-4D8D0A61B927}" dt="2023-03-25T16:49:17.925" v="12622" actId="207"/>
          <ac:spMkLst>
            <pc:docMk/>
            <pc:sldMk cId="4052008254" sldId="287"/>
            <ac:spMk id="2" creationId="{724D3A70-FBDA-52B9-C5C5-BA04FB8AA3F5}"/>
          </ac:spMkLst>
        </pc:spChg>
        <pc:spChg chg="add mod">
          <ac:chgData name="Avishna B S" userId="773dc03491746c50" providerId="LiveId" clId="{8E434A98-7BA5-46D6-BB65-4D8D0A61B927}" dt="2023-03-25T16:49:22.178" v="12623" actId="207"/>
          <ac:spMkLst>
            <pc:docMk/>
            <pc:sldMk cId="4052008254" sldId="287"/>
            <ac:spMk id="3" creationId="{860805C0-FD7E-784D-0DCF-6DD0AA1F4553}"/>
          </ac:spMkLst>
        </pc:spChg>
        <pc:spChg chg="add mod">
          <ac:chgData name="Avishna B S" userId="773dc03491746c50" providerId="LiveId" clId="{8E434A98-7BA5-46D6-BB65-4D8D0A61B927}" dt="2023-03-25T16:49:31.743" v="12626" actId="207"/>
          <ac:spMkLst>
            <pc:docMk/>
            <pc:sldMk cId="4052008254" sldId="287"/>
            <ac:spMk id="4" creationId="{BCA254A9-3E48-FF6B-1967-9F57BDFC9D5F}"/>
          </ac:spMkLst>
        </pc:spChg>
        <pc:spChg chg="add mod">
          <ac:chgData name="Avishna B S" userId="773dc03491746c50" providerId="LiveId" clId="{8E434A98-7BA5-46D6-BB65-4D8D0A61B927}" dt="2023-03-25T16:49:28.746" v="12625" actId="207"/>
          <ac:spMkLst>
            <pc:docMk/>
            <pc:sldMk cId="4052008254" sldId="287"/>
            <ac:spMk id="5" creationId="{475513DF-2558-EBC8-B515-DD28F30E0854}"/>
          </ac:spMkLst>
        </pc:spChg>
        <pc:spChg chg="mod">
          <ac:chgData name="Avishna B S" userId="773dc03491746c50" providerId="LiveId" clId="{8E434A98-7BA5-46D6-BB65-4D8D0A61B927}" dt="2023-03-23T17:31:21.704" v="11215" actId="20577"/>
          <ac:spMkLst>
            <pc:docMk/>
            <pc:sldMk cId="4052008254" sldId="287"/>
            <ac:spMk id="6" creationId="{8B4F2E11-156E-FA59-63C9-01FA7D11A870}"/>
          </ac:spMkLst>
        </pc:spChg>
        <pc:spChg chg="add mod">
          <ac:chgData name="Avishna B S" userId="773dc03491746c50" providerId="LiveId" clId="{8E434A98-7BA5-46D6-BB65-4D8D0A61B927}" dt="2023-03-23T17:25:24.287" v="11080" actId="20577"/>
          <ac:spMkLst>
            <pc:docMk/>
            <pc:sldMk cId="4052008254" sldId="287"/>
            <ac:spMk id="7" creationId="{EDA2F168-1F16-7B5C-8BED-84BCBA5378E1}"/>
          </ac:spMkLst>
        </pc:spChg>
        <pc:spChg chg="mod">
          <ac:chgData name="Avishna B S" userId="773dc03491746c50" providerId="LiveId" clId="{8E434A98-7BA5-46D6-BB65-4D8D0A61B927}" dt="2023-03-23T17:03:31.113" v="10606" actId="207"/>
          <ac:spMkLst>
            <pc:docMk/>
            <pc:sldMk cId="4052008254" sldId="287"/>
            <ac:spMk id="8" creationId="{B47991DF-8DE5-2B67-DB16-26B9398ED7E0}"/>
          </ac:spMkLst>
        </pc:spChg>
        <pc:spChg chg="add mod">
          <ac:chgData name="Avishna B S" userId="773dc03491746c50" providerId="LiveId" clId="{8E434A98-7BA5-46D6-BB65-4D8D0A61B927}" dt="2023-03-23T17:19:09.038" v="10940" actId="1076"/>
          <ac:spMkLst>
            <pc:docMk/>
            <pc:sldMk cId="4052008254" sldId="287"/>
            <ac:spMk id="9" creationId="{A09299FC-33A7-64EB-0046-2DD0675856EA}"/>
          </ac:spMkLst>
        </pc:spChg>
        <pc:spChg chg="add del mod">
          <ac:chgData name="Avishna B S" userId="773dc03491746c50" providerId="LiveId" clId="{8E434A98-7BA5-46D6-BB65-4D8D0A61B927}" dt="2023-03-23T17:19:24.388" v="10942" actId="1076"/>
          <ac:spMkLst>
            <pc:docMk/>
            <pc:sldMk cId="4052008254" sldId="287"/>
            <ac:spMk id="10" creationId="{5B213390-FFD8-A8F7-50FC-CEEAE7FC0E6F}"/>
          </ac:spMkLst>
        </pc:spChg>
        <pc:spChg chg="add mod">
          <ac:chgData name="Avishna B S" userId="773dc03491746c50" providerId="LiveId" clId="{8E434A98-7BA5-46D6-BB65-4D8D0A61B927}" dt="2023-03-23T17:30:47.520" v="11202" actId="20577"/>
          <ac:spMkLst>
            <pc:docMk/>
            <pc:sldMk cId="4052008254" sldId="287"/>
            <ac:spMk id="11" creationId="{3378F6A0-2D0E-C369-827E-3A8662E830AE}"/>
          </ac:spMkLst>
        </pc:spChg>
        <pc:spChg chg="add mod">
          <ac:chgData name="Avishna B S" userId="773dc03491746c50" providerId="LiveId" clId="{8E434A98-7BA5-46D6-BB65-4D8D0A61B927}" dt="2023-03-23T17:22:46.494" v="11039" actId="1076"/>
          <ac:spMkLst>
            <pc:docMk/>
            <pc:sldMk cId="4052008254" sldId="287"/>
            <ac:spMk id="12" creationId="{5403DAC4-8968-6DAA-B7D2-F2F3AD82752A}"/>
          </ac:spMkLst>
        </pc:spChg>
        <pc:spChg chg="add mod">
          <ac:chgData name="Avishna B S" userId="773dc03491746c50" providerId="LiveId" clId="{8E434A98-7BA5-46D6-BB65-4D8D0A61B927}" dt="2023-03-23T17:22:53.023" v="11040" actId="1076"/>
          <ac:spMkLst>
            <pc:docMk/>
            <pc:sldMk cId="4052008254" sldId="287"/>
            <ac:spMk id="26" creationId="{206687B3-9CBA-AF8D-0782-D79A684D5CA0}"/>
          </ac:spMkLst>
        </pc:spChg>
        <pc:spChg chg="add mod">
          <ac:chgData name="Avishna B S" userId="773dc03491746c50" providerId="LiveId" clId="{8E434A98-7BA5-46D6-BB65-4D8D0A61B927}" dt="2023-03-23T17:23:07.093" v="11041" actId="1076"/>
          <ac:spMkLst>
            <pc:docMk/>
            <pc:sldMk cId="4052008254" sldId="287"/>
            <ac:spMk id="28" creationId="{5136A3C9-5285-C446-9224-DE98F5DE760F}"/>
          </ac:spMkLst>
        </pc:spChg>
        <pc:spChg chg="add mod">
          <ac:chgData name="Avishna B S" userId="773dc03491746c50" providerId="LiveId" clId="{8E434A98-7BA5-46D6-BB65-4D8D0A61B927}" dt="2023-03-23T17:22:23.265" v="11036" actId="2711"/>
          <ac:spMkLst>
            <pc:docMk/>
            <pc:sldMk cId="4052008254" sldId="287"/>
            <ac:spMk id="35" creationId="{317CC872-DBBE-91CE-034D-ACBE667DB9B5}"/>
          </ac:spMkLst>
        </pc:spChg>
        <pc:spChg chg="add mod">
          <ac:chgData name="Avishna B S" userId="773dc03491746c50" providerId="LiveId" clId="{8E434A98-7BA5-46D6-BB65-4D8D0A61B927}" dt="2023-03-23T17:23:34.105" v="11046" actId="1076"/>
          <ac:spMkLst>
            <pc:docMk/>
            <pc:sldMk cId="4052008254" sldId="287"/>
            <ac:spMk id="43" creationId="{90902F6E-07CE-F58D-CFC0-DE2728CECBC5}"/>
          </ac:spMkLst>
        </pc:spChg>
        <pc:spChg chg="add mod">
          <ac:chgData name="Avishna B S" userId="773dc03491746c50" providerId="LiveId" clId="{8E434A98-7BA5-46D6-BB65-4D8D0A61B927}" dt="2023-03-23T17:29:02.573" v="11143" actId="14100"/>
          <ac:spMkLst>
            <pc:docMk/>
            <pc:sldMk cId="4052008254" sldId="287"/>
            <ac:spMk id="44" creationId="{11DAD2D2-4439-83EF-30B8-8EB321ABF27B}"/>
          </ac:spMkLst>
        </pc:spChg>
        <pc:spChg chg="add del mod">
          <ac:chgData name="Avishna B S" userId="773dc03491746c50" providerId="LiveId" clId="{8E434A98-7BA5-46D6-BB65-4D8D0A61B927}" dt="2023-03-23T17:28:34.879" v="11139" actId="1076"/>
          <ac:spMkLst>
            <pc:docMk/>
            <pc:sldMk cId="4052008254" sldId="287"/>
            <ac:spMk id="50" creationId="{98D2FA1A-6169-9738-F755-601C829D189A}"/>
          </ac:spMkLst>
        </pc:spChg>
        <pc:spChg chg="add mod">
          <ac:chgData name="Avishna B S" userId="773dc03491746c50" providerId="LiveId" clId="{8E434A98-7BA5-46D6-BB65-4D8D0A61B927}" dt="2023-03-23T17:28:40.409" v="11140" actId="1076"/>
          <ac:spMkLst>
            <pc:docMk/>
            <pc:sldMk cId="4052008254" sldId="287"/>
            <ac:spMk id="51" creationId="{7974EC18-3382-0704-EEF3-CE69B4E008B2}"/>
          </ac:spMkLst>
        </pc:spChg>
        <pc:spChg chg="add mod">
          <ac:chgData name="Avishna B S" userId="773dc03491746c50" providerId="LiveId" clId="{8E434A98-7BA5-46D6-BB65-4D8D0A61B927}" dt="2023-03-23T17:28:55.461" v="11142" actId="1076"/>
          <ac:spMkLst>
            <pc:docMk/>
            <pc:sldMk cId="4052008254" sldId="287"/>
            <ac:spMk id="52" creationId="{757AA3C4-6CC5-2F1D-B083-91A004095275}"/>
          </ac:spMkLst>
        </pc:spChg>
        <pc:spChg chg="add del mod">
          <ac:chgData name="Avishna B S" userId="773dc03491746c50" providerId="LiveId" clId="{8E434A98-7BA5-46D6-BB65-4D8D0A61B927}" dt="2023-03-23T17:29:04.418" v="11145"/>
          <ac:spMkLst>
            <pc:docMk/>
            <pc:sldMk cId="4052008254" sldId="287"/>
            <ac:spMk id="53" creationId="{AE9D44FF-7890-2D15-0E77-896998009D3E}"/>
          </ac:spMkLst>
        </pc:spChg>
        <pc:spChg chg="add mod">
          <ac:chgData name="Avishna B S" userId="773dc03491746c50" providerId="LiveId" clId="{8E434A98-7BA5-46D6-BB65-4D8D0A61B927}" dt="2023-03-23T17:29:59.710" v="11194" actId="1076"/>
          <ac:spMkLst>
            <pc:docMk/>
            <pc:sldMk cId="4052008254" sldId="287"/>
            <ac:spMk id="54" creationId="{B558FB64-7AC0-C98D-1B2F-74A107B621E5}"/>
          </ac:spMkLst>
        </pc:spChg>
        <pc:cxnChg chg="add mod">
          <ac:chgData name="Avishna B S" userId="773dc03491746c50" providerId="LiveId" clId="{8E434A98-7BA5-46D6-BB65-4D8D0A61B927}" dt="2023-03-23T17:18:48.828" v="10937" actId="14100"/>
          <ac:cxnSpMkLst>
            <pc:docMk/>
            <pc:sldMk cId="4052008254" sldId="287"/>
            <ac:cxnSpMk id="14" creationId="{84053FF5-0E61-1804-9050-D68E3F4326BD}"/>
          </ac:cxnSpMkLst>
        </pc:cxnChg>
        <pc:cxnChg chg="add mod">
          <ac:chgData name="Avishna B S" userId="773dc03491746c50" providerId="LiveId" clId="{8E434A98-7BA5-46D6-BB65-4D8D0A61B927}" dt="2023-03-23T17:18:59.830" v="10939" actId="14100"/>
          <ac:cxnSpMkLst>
            <pc:docMk/>
            <pc:sldMk cId="4052008254" sldId="287"/>
            <ac:cxnSpMk id="17" creationId="{270A7340-7854-6E6E-D7BF-F9B3BF8B09B4}"/>
          </ac:cxnSpMkLst>
        </pc:cxnChg>
        <pc:cxnChg chg="add mod">
          <ac:chgData name="Avishna B S" userId="773dc03491746c50" providerId="LiveId" clId="{8E434A98-7BA5-46D6-BB65-4D8D0A61B927}" dt="2023-03-23T17:19:17.619" v="10941" actId="14100"/>
          <ac:cxnSpMkLst>
            <pc:docMk/>
            <pc:sldMk cId="4052008254" sldId="287"/>
            <ac:cxnSpMk id="22" creationId="{D6C2900C-73E2-3E7D-D593-4797C3FA7FEC}"/>
          </ac:cxnSpMkLst>
        </pc:cxnChg>
        <pc:cxnChg chg="add mod">
          <ac:chgData name="Avishna B S" userId="773dc03491746c50" providerId="LiveId" clId="{8E434A98-7BA5-46D6-BB65-4D8D0A61B927}" dt="2023-03-23T17:23:24.761" v="11044" actId="1076"/>
          <ac:cxnSpMkLst>
            <pc:docMk/>
            <pc:sldMk cId="4052008254" sldId="287"/>
            <ac:cxnSpMk id="24" creationId="{06BEFE0D-AC35-09D5-1FC6-F4402C1FD9F6}"/>
          </ac:cxnSpMkLst>
        </pc:cxnChg>
        <pc:cxnChg chg="add mod">
          <ac:chgData name="Avishna B S" userId="773dc03491746c50" providerId="LiveId" clId="{8E434A98-7BA5-46D6-BB65-4D8D0A61B927}" dt="2023-03-23T17:21:01.745" v="10960" actId="14100"/>
          <ac:cxnSpMkLst>
            <pc:docMk/>
            <pc:sldMk cId="4052008254" sldId="287"/>
            <ac:cxnSpMk id="25" creationId="{AE9BBEA9-6836-DE6C-77BA-28B3828D34B4}"/>
          </ac:cxnSpMkLst>
        </pc:cxnChg>
        <pc:cxnChg chg="add del mod">
          <ac:chgData name="Avishna B S" userId="773dc03491746c50" providerId="LiveId" clId="{8E434A98-7BA5-46D6-BB65-4D8D0A61B927}" dt="2023-03-23T17:15:08.115" v="10816"/>
          <ac:cxnSpMkLst>
            <pc:docMk/>
            <pc:sldMk cId="4052008254" sldId="287"/>
            <ac:cxnSpMk id="27" creationId="{06E151F4-F52B-8967-E411-51844903129D}"/>
          </ac:cxnSpMkLst>
        </pc:cxnChg>
        <pc:cxnChg chg="add mod">
          <ac:chgData name="Avishna B S" userId="773dc03491746c50" providerId="LiveId" clId="{8E434A98-7BA5-46D6-BB65-4D8D0A61B927}" dt="2023-03-23T17:25:54.135" v="11083" actId="14100"/>
          <ac:cxnSpMkLst>
            <pc:docMk/>
            <pc:sldMk cId="4052008254" sldId="287"/>
            <ac:cxnSpMk id="45" creationId="{9412AB13-B08A-26B2-E95F-02BCD9D39C96}"/>
          </ac:cxnSpMkLst>
        </pc:cxnChg>
        <pc:cxnChg chg="add mod">
          <ac:chgData name="Avishna B S" userId="773dc03491746c50" providerId="LiveId" clId="{8E434A98-7BA5-46D6-BB65-4D8D0A61B927}" dt="2023-03-23T17:26:12.332" v="11085" actId="1076"/>
          <ac:cxnSpMkLst>
            <pc:docMk/>
            <pc:sldMk cId="4052008254" sldId="287"/>
            <ac:cxnSpMk id="47" creationId="{426D8F87-7770-1904-9BAB-DD9C4547235D}"/>
          </ac:cxnSpMkLst>
        </pc:cxnChg>
        <pc:cxnChg chg="add mod">
          <ac:chgData name="Avishna B S" userId="773dc03491746c50" providerId="LiveId" clId="{8E434A98-7BA5-46D6-BB65-4D8D0A61B927}" dt="2023-03-23T17:26:23.114" v="11087" actId="1076"/>
          <ac:cxnSpMkLst>
            <pc:docMk/>
            <pc:sldMk cId="4052008254" sldId="287"/>
            <ac:cxnSpMk id="48" creationId="{81911C91-F613-29C8-8B21-6D41F7A0C1DF}"/>
          </ac:cxnSpMkLst>
        </pc:cxnChg>
        <pc:cxnChg chg="add del mod">
          <ac:chgData name="Avishna B S" userId="773dc03491746c50" providerId="LiveId" clId="{8E434A98-7BA5-46D6-BB65-4D8D0A61B927}" dt="2023-03-23T17:28:46.896" v="11141" actId="478"/>
          <ac:cxnSpMkLst>
            <pc:docMk/>
            <pc:sldMk cId="4052008254" sldId="287"/>
            <ac:cxnSpMk id="49" creationId="{C2B78000-683F-419F-CC84-234D034AFC9E}"/>
          </ac:cxnSpMkLst>
        </pc:cxnChg>
      </pc:sldChg>
      <pc:sldChg chg="addSp modSp add mod ord modClrScheme chgLayout">
        <pc:chgData name="Avishna B S" userId="773dc03491746c50" providerId="LiveId" clId="{8E434A98-7BA5-46D6-BB65-4D8D0A61B927}" dt="2023-03-20T18:06:21.956" v="9884" actId="1076"/>
        <pc:sldMkLst>
          <pc:docMk/>
          <pc:sldMk cId="2766474716" sldId="288"/>
        </pc:sldMkLst>
        <pc:spChg chg="add mod">
          <ac:chgData name="Avishna B S" userId="773dc03491746c50" providerId="LiveId" clId="{8E434A98-7BA5-46D6-BB65-4D8D0A61B927}" dt="2023-03-20T18:06:21.956" v="9884" actId="1076"/>
          <ac:spMkLst>
            <pc:docMk/>
            <pc:sldMk cId="2766474716" sldId="288"/>
            <ac:spMk id="2" creationId="{4CD25290-0029-8BA6-F07A-69111A6041B8}"/>
          </ac:spMkLst>
        </pc:spChg>
      </pc:sldChg>
      <pc:sldChg chg="modSp add mod ord">
        <pc:chgData name="Avishna B S" userId="773dc03491746c50" providerId="LiveId" clId="{8E434A98-7BA5-46D6-BB65-4D8D0A61B927}" dt="2023-03-23T03:40:22.408" v="10445" actId="20577"/>
        <pc:sldMkLst>
          <pc:docMk/>
          <pc:sldMk cId="3828681485" sldId="289"/>
        </pc:sldMkLst>
        <pc:spChg chg="mod">
          <ac:chgData name="Avishna B S" userId="773dc03491746c50" providerId="LiveId" clId="{8E434A98-7BA5-46D6-BB65-4D8D0A61B927}" dt="2023-03-23T03:40:22.408" v="10445" actId="20577"/>
          <ac:spMkLst>
            <pc:docMk/>
            <pc:sldMk cId="3828681485" sldId="289"/>
            <ac:spMk id="2" creationId="{4CD25290-0029-8BA6-F07A-69111A6041B8}"/>
          </ac:spMkLst>
        </pc:spChg>
      </pc:sldChg>
      <pc:sldChg chg="modSp add mod ord">
        <pc:chgData name="Avishna B S" userId="773dc03491746c50" providerId="LiveId" clId="{8E434A98-7BA5-46D6-BB65-4D8D0A61B927}" dt="2023-03-19T12:53:47.965" v="5973" actId="14100"/>
        <pc:sldMkLst>
          <pc:docMk/>
          <pc:sldMk cId="433214439" sldId="290"/>
        </pc:sldMkLst>
        <pc:spChg chg="mod">
          <ac:chgData name="Avishna B S" userId="773dc03491746c50" providerId="LiveId" clId="{8E434A98-7BA5-46D6-BB65-4D8D0A61B927}" dt="2023-03-19T12:53:47.965" v="5973" actId="14100"/>
          <ac:spMkLst>
            <pc:docMk/>
            <pc:sldMk cId="433214439" sldId="290"/>
            <ac:spMk id="2" creationId="{4CD25290-0029-8BA6-F07A-69111A6041B8}"/>
          </ac:spMkLst>
        </pc:spChg>
      </pc:sldChg>
      <pc:sldChg chg="modSp add mod ord">
        <pc:chgData name="Avishna B S" userId="773dc03491746c50" providerId="LiveId" clId="{8E434A98-7BA5-46D6-BB65-4D8D0A61B927}" dt="2023-03-19T12:55:00.756" v="6019" actId="1076"/>
        <pc:sldMkLst>
          <pc:docMk/>
          <pc:sldMk cId="1513296652" sldId="291"/>
        </pc:sldMkLst>
        <pc:spChg chg="mod">
          <ac:chgData name="Avishna B S" userId="773dc03491746c50" providerId="LiveId" clId="{8E434A98-7BA5-46D6-BB65-4D8D0A61B927}" dt="2023-03-19T12:55:00.756" v="6019" actId="1076"/>
          <ac:spMkLst>
            <pc:docMk/>
            <pc:sldMk cId="1513296652" sldId="291"/>
            <ac:spMk id="2" creationId="{4CD25290-0029-8BA6-F07A-69111A6041B8}"/>
          </ac:spMkLst>
        </pc:spChg>
      </pc:sldChg>
      <pc:sldChg chg="modSp add mod ord">
        <pc:chgData name="Avishna B S" userId="773dc03491746c50" providerId="LiveId" clId="{8E434A98-7BA5-46D6-BB65-4D8D0A61B927}" dt="2023-03-19T12:56:04.897" v="6060" actId="1076"/>
        <pc:sldMkLst>
          <pc:docMk/>
          <pc:sldMk cId="3939729700" sldId="292"/>
        </pc:sldMkLst>
        <pc:spChg chg="mod">
          <ac:chgData name="Avishna B S" userId="773dc03491746c50" providerId="LiveId" clId="{8E434A98-7BA5-46D6-BB65-4D8D0A61B927}" dt="2023-03-19T12:56:04.897" v="6060" actId="1076"/>
          <ac:spMkLst>
            <pc:docMk/>
            <pc:sldMk cId="3939729700" sldId="292"/>
            <ac:spMk id="2" creationId="{4CD25290-0029-8BA6-F07A-69111A6041B8}"/>
          </ac:spMkLst>
        </pc:spChg>
      </pc:sldChg>
      <pc:sldChg chg="modSp add mod ord">
        <pc:chgData name="Avishna B S" userId="773dc03491746c50" providerId="LiveId" clId="{8E434A98-7BA5-46D6-BB65-4D8D0A61B927}" dt="2023-03-19T13:03:08.008" v="6187"/>
        <pc:sldMkLst>
          <pc:docMk/>
          <pc:sldMk cId="3406057363" sldId="293"/>
        </pc:sldMkLst>
        <pc:spChg chg="mod">
          <ac:chgData name="Avishna B S" userId="773dc03491746c50" providerId="LiveId" clId="{8E434A98-7BA5-46D6-BB65-4D8D0A61B927}" dt="2023-03-19T13:03:08.008" v="6187"/>
          <ac:spMkLst>
            <pc:docMk/>
            <pc:sldMk cId="3406057363" sldId="293"/>
            <ac:spMk id="2" creationId="{4CD25290-0029-8BA6-F07A-69111A6041B8}"/>
          </ac:spMkLst>
        </pc:spChg>
      </pc:sldChg>
      <pc:sldChg chg="modSp add mod ord">
        <pc:chgData name="Avishna B S" userId="773dc03491746c50" providerId="LiveId" clId="{8E434A98-7BA5-46D6-BB65-4D8D0A61B927}" dt="2023-03-19T13:02:23.427" v="6165" actId="20577"/>
        <pc:sldMkLst>
          <pc:docMk/>
          <pc:sldMk cId="3450508623" sldId="294"/>
        </pc:sldMkLst>
        <pc:spChg chg="mod">
          <ac:chgData name="Avishna B S" userId="773dc03491746c50" providerId="LiveId" clId="{8E434A98-7BA5-46D6-BB65-4D8D0A61B927}" dt="2023-03-19T13:02:23.427" v="6165" actId="20577"/>
          <ac:spMkLst>
            <pc:docMk/>
            <pc:sldMk cId="3450508623" sldId="294"/>
            <ac:spMk id="2" creationId="{4CD25290-0029-8BA6-F07A-69111A6041B8}"/>
          </ac:spMkLst>
        </pc:spChg>
      </pc:sldChg>
      <pc:sldChg chg="modSp add mod ord">
        <pc:chgData name="Avishna B S" userId="773dc03491746c50" providerId="LiveId" clId="{8E434A98-7BA5-46D6-BB65-4D8D0A61B927}" dt="2023-03-19T13:02:11.101" v="6161" actId="20577"/>
        <pc:sldMkLst>
          <pc:docMk/>
          <pc:sldMk cId="2327193840" sldId="295"/>
        </pc:sldMkLst>
        <pc:spChg chg="mod">
          <ac:chgData name="Avishna B S" userId="773dc03491746c50" providerId="LiveId" clId="{8E434A98-7BA5-46D6-BB65-4D8D0A61B927}" dt="2023-03-19T13:02:11.101" v="6161" actId="20577"/>
          <ac:spMkLst>
            <pc:docMk/>
            <pc:sldMk cId="2327193840" sldId="295"/>
            <ac:spMk id="2" creationId="{4CD25290-0029-8BA6-F07A-69111A6041B8}"/>
          </ac:spMkLst>
        </pc:spChg>
      </pc:sldChg>
      <pc:sldChg chg="modSp add mod">
        <pc:chgData name="Avishna B S" userId="773dc03491746c50" providerId="LiveId" clId="{8E434A98-7BA5-46D6-BB65-4D8D0A61B927}" dt="2023-03-19T13:02:17.625" v="6163" actId="20577"/>
        <pc:sldMkLst>
          <pc:docMk/>
          <pc:sldMk cId="4012612047" sldId="296"/>
        </pc:sldMkLst>
        <pc:spChg chg="mod">
          <ac:chgData name="Avishna B S" userId="773dc03491746c50" providerId="LiveId" clId="{8E434A98-7BA5-46D6-BB65-4D8D0A61B927}" dt="2023-03-19T13:02:17.625" v="6163" actId="20577"/>
          <ac:spMkLst>
            <pc:docMk/>
            <pc:sldMk cId="4012612047" sldId="296"/>
            <ac:spMk id="2" creationId="{4CD25290-0029-8BA6-F07A-69111A6041B8}"/>
          </ac:spMkLst>
        </pc:spChg>
      </pc:sldChg>
      <pc:sldChg chg="modSp add mod ord">
        <pc:chgData name="Avishna B S" userId="773dc03491746c50" providerId="LiveId" clId="{8E434A98-7BA5-46D6-BB65-4D8D0A61B927}" dt="2023-03-25T16:39:17.913" v="12567" actId="20577"/>
        <pc:sldMkLst>
          <pc:docMk/>
          <pc:sldMk cId="2293938897" sldId="297"/>
        </pc:sldMkLst>
        <pc:spChg chg="mod">
          <ac:chgData name="Avishna B S" userId="773dc03491746c50" providerId="LiveId" clId="{8E434A98-7BA5-46D6-BB65-4D8D0A61B927}" dt="2023-03-25T16:39:17.913" v="12567" actId="20577"/>
          <ac:spMkLst>
            <pc:docMk/>
            <pc:sldMk cId="2293938897" sldId="297"/>
            <ac:spMk id="2" creationId="{4CD25290-0029-8BA6-F07A-69111A6041B8}"/>
          </ac:spMkLst>
        </pc:spChg>
      </pc:sldChg>
      <pc:sldChg chg="modSp add mod ord">
        <pc:chgData name="Avishna B S" userId="773dc03491746c50" providerId="LiveId" clId="{8E434A98-7BA5-46D6-BB65-4D8D0A61B927}" dt="2023-03-19T13:06:13.919" v="6345" actId="20577"/>
        <pc:sldMkLst>
          <pc:docMk/>
          <pc:sldMk cId="750795686" sldId="298"/>
        </pc:sldMkLst>
        <pc:spChg chg="mod">
          <ac:chgData name="Avishna B S" userId="773dc03491746c50" providerId="LiveId" clId="{8E434A98-7BA5-46D6-BB65-4D8D0A61B927}" dt="2023-03-19T13:06:13.919" v="6345" actId="20577"/>
          <ac:spMkLst>
            <pc:docMk/>
            <pc:sldMk cId="750795686" sldId="298"/>
            <ac:spMk id="2" creationId="{4CD25290-0029-8BA6-F07A-69111A6041B8}"/>
          </ac:spMkLst>
        </pc:spChg>
      </pc:sldChg>
      <pc:sldChg chg="modSp add mod ord">
        <pc:chgData name="Avishna B S" userId="773dc03491746c50" providerId="LiveId" clId="{8E434A98-7BA5-46D6-BB65-4D8D0A61B927}" dt="2023-03-19T13:07:49.529" v="6362"/>
        <pc:sldMkLst>
          <pc:docMk/>
          <pc:sldMk cId="1158043176" sldId="299"/>
        </pc:sldMkLst>
        <pc:spChg chg="mod">
          <ac:chgData name="Avishna B S" userId="773dc03491746c50" providerId="LiveId" clId="{8E434A98-7BA5-46D6-BB65-4D8D0A61B927}" dt="2023-03-19T13:07:29.995" v="6358" actId="20577"/>
          <ac:spMkLst>
            <pc:docMk/>
            <pc:sldMk cId="1158043176" sldId="299"/>
            <ac:spMk id="2" creationId="{4CD25290-0029-8BA6-F07A-69111A6041B8}"/>
          </ac:spMkLst>
        </pc:spChg>
      </pc:sldChg>
      <pc:sldChg chg="modSp add mod">
        <pc:chgData name="Avishna B S" userId="773dc03491746c50" providerId="LiveId" clId="{8E434A98-7BA5-46D6-BB65-4D8D0A61B927}" dt="2023-03-19T13:08:56.546" v="6405" actId="1076"/>
        <pc:sldMkLst>
          <pc:docMk/>
          <pc:sldMk cId="2652849849" sldId="300"/>
        </pc:sldMkLst>
        <pc:spChg chg="mod">
          <ac:chgData name="Avishna B S" userId="773dc03491746c50" providerId="LiveId" clId="{8E434A98-7BA5-46D6-BB65-4D8D0A61B927}" dt="2023-03-19T13:08:56.546" v="6405" actId="1076"/>
          <ac:spMkLst>
            <pc:docMk/>
            <pc:sldMk cId="2652849849" sldId="300"/>
            <ac:spMk id="2" creationId="{4CD25290-0029-8BA6-F07A-69111A6041B8}"/>
          </ac:spMkLst>
        </pc:spChg>
      </pc:sldChg>
      <pc:sldChg chg="modSp add mod">
        <pc:chgData name="Avishna B S" userId="773dc03491746c50" providerId="LiveId" clId="{8E434A98-7BA5-46D6-BB65-4D8D0A61B927}" dt="2023-03-19T13:09:42.422" v="6432" actId="1076"/>
        <pc:sldMkLst>
          <pc:docMk/>
          <pc:sldMk cId="3025575926" sldId="301"/>
        </pc:sldMkLst>
        <pc:spChg chg="mod">
          <ac:chgData name="Avishna B S" userId="773dc03491746c50" providerId="LiveId" clId="{8E434A98-7BA5-46D6-BB65-4D8D0A61B927}" dt="2023-03-19T13:09:42.422" v="6432" actId="1076"/>
          <ac:spMkLst>
            <pc:docMk/>
            <pc:sldMk cId="3025575926" sldId="301"/>
            <ac:spMk id="2" creationId="{4CD25290-0029-8BA6-F07A-69111A6041B8}"/>
          </ac:spMkLst>
        </pc:spChg>
      </pc:sldChg>
      <pc:sldChg chg="addSp delSp modSp add mod">
        <pc:chgData name="Avishna B S" userId="773dc03491746c50" providerId="LiveId" clId="{8E434A98-7BA5-46D6-BB65-4D8D0A61B927}" dt="2023-03-19T13:13:57.499" v="6483" actId="478"/>
        <pc:sldMkLst>
          <pc:docMk/>
          <pc:sldMk cId="3953848042" sldId="302"/>
        </pc:sldMkLst>
        <pc:spChg chg="mod">
          <ac:chgData name="Avishna B S" userId="773dc03491746c50" providerId="LiveId" clId="{8E434A98-7BA5-46D6-BB65-4D8D0A61B927}" dt="2023-03-19T13:13:10.971" v="6474" actId="20577"/>
          <ac:spMkLst>
            <pc:docMk/>
            <pc:sldMk cId="3953848042" sldId="302"/>
            <ac:spMk id="2" creationId="{4CD25290-0029-8BA6-F07A-69111A6041B8}"/>
          </ac:spMkLst>
        </pc:spChg>
        <pc:picChg chg="add del mod">
          <ac:chgData name="Avishna B S" userId="773dc03491746c50" providerId="LiveId" clId="{8E434A98-7BA5-46D6-BB65-4D8D0A61B927}" dt="2023-03-19T13:13:57.499" v="6483" actId="478"/>
          <ac:picMkLst>
            <pc:docMk/>
            <pc:sldMk cId="3953848042" sldId="302"/>
            <ac:picMk id="6" creationId="{16D911B9-5B5B-8442-416A-DD3D0AB60E8C}"/>
          </ac:picMkLst>
        </pc:picChg>
        <pc:cxnChg chg="add mod">
          <ac:chgData name="Avishna B S" userId="773dc03491746c50" providerId="LiveId" clId="{8E434A98-7BA5-46D6-BB65-4D8D0A61B927}" dt="2023-03-19T13:12:45.656" v="6471" actId="1076"/>
          <ac:cxnSpMkLst>
            <pc:docMk/>
            <pc:sldMk cId="3953848042" sldId="302"/>
            <ac:cxnSpMk id="4" creationId="{AA6D0A9E-1D73-3221-CB14-4E4BB5339A71}"/>
          </ac:cxnSpMkLst>
        </pc:cxnChg>
      </pc:sldChg>
      <pc:sldChg chg="addSp delSp modSp add mod modClrScheme chgLayout">
        <pc:chgData name="Avishna B S" userId="773dc03491746c50" providerId="LiveId" clId="{8E434A98-7BA5-46D6-BB65-4D8D0A61B927}" dt="2023-03-20T16:45:11.951" v="8906" actId="1076"/>
        <pc:sldMkLst>
          <pc:docMk/>
          <pc:sldMk cId="2955729092" sldId="303"/>
        </pc:sldMkLst>
        <pc:spChg chg="del mod">
          <ac:chgData name="Avishna B S" userId="773dc03491746c50" providerId="LiveId" clId="{8E434A98-7BA5-46D6-BB65-4D8D0A61B927}" dt="2023-03-20T14:59:25.601" v="6486" actId="478"/>
          <ac:spMkLst>
            <pc:docMk/>
            <pc:sldMk cId="2955729092" sldId="303"/>
            <ac:spMk id="2" creationId="{4CD25290-0029-8BA6-F07A-69111A6041B8}"/>
          </ac:spMkLst>
        </pc:spChg>
        <pc:spChg chg="add del mod">
          <ac:chgData name="Avishna B S" userId="773dc03491746c50" providerId="LiveId" clId="{8E434A98-7BA5-46D6-BB65-4D8D0A61B927}" dt="2023-03-20T14:59:30.386" v="6487" actId="478"/>
          <ac:spMkLst>
            <pc:docMk/>
            <pc:sldMk cId="2955729092" sldId="303"/>
            <ac:spMk id="4" creationId="{DB721CA5-CDB5-EFB9-2CC7-675F62621A11}"/>
          </ac:spMkLst>
        </pc:spChg>
        <pc:spChg chg="add mod">
          <ac:chgData name="Avishna B S" userId="773dc03491746c50" providerId="LiveId" clId="{8E434A98-7BA5-46D6-BB65-4D8D0A61B927}" dt="2023-03-20T16:45:11.951" v="8906" actId="1076"/>
          <ac:spMkLst>
            <pc:docMk/>
            <pc:sldMk cId="2955729092" sldId="303"/>
            <ac:spMk id="5" creationId="{098D8B9F-4C57-3E99-C2F8-DE3B05989150}"/>
          </ac:spMkLst>
        </pc:spChg>
        <pc:spChg chg="add del mod">
          <ac:chgData name="Avishna B S" userId="773dc03491746c50" providerId="LiveId" clId="{8E434A98-7BA5-46D6-BB65-4D8D0A61B927}" dt="2023-03-20T15:16:26.281" v="6727" actId="478"/>
          <ac:spMkLst>
            <pc:docMk/>
            <pc:sldMk cId="2955729092" sldId="303"/>
            <ac:spMk id="6" creationId="{0B898BF6-5859-6512-25BF-232E32ED2125}"/>
          </ac:spMkLst>
        </pc:spChg>
        <pc:spChg chg="add mod">
          <ac:chgData name="Avishna B S" userId="773dc03491746c50" providerId="LiveId" clId="{8E434A98-7BA5-46D6-BB65-4D8D0A61B927}" dt="2023-03-20T16:44:46.560" v="8902" actId="14100"/>
          <ac:spMkLst>
            <pc:docMk/>
            <pc:sldMk cId="2955729092" sldId="303"/>
            <ac:spMk id="9" creationId="{9BA3265F-66D1-4B82-E397-99C65CBD7F36}"/>
          </ac:spMkLst>
        </pc:spChg>
        <pc:spChg chg="add del mod">
          <ac:chgData name="Avishna B S" userId="773dc03491746c50" providerId="LiveId" clId="{8E434A98-7BA5-46D6-BB65-4D8D0A61B927}" dt="2023-03-20T15:20:16.458" v="6783" actId="478"/>
          <ac:spMkLst>
            <pc:docMk/>
            <pc:sldMk cId="2955729092" sldId="303"/>
            <ac:spMk id="10" creationId="{4B23BF08-0715-DB70-6C95-DF58C9748FE9}"/>
          </ac:spMkLst>
        </pc:spChg>
        <pc:spChg chg="add del mod">
          <ac:chgData name="Avishna B S" userId="773dc03491746c50" providerId="LiveId" clId="{8E434A98-7BA5-46D6-BB65-4D8D0A61B927}" dt="2023-03-20T15:33:29.968" v="7293" actId="478"/>
          <ac:spMkLst>
            <pc:docMk/>
            <pc:sldMk cId="2955729092" sldId="303"/>
            <ac:spMk id="11" creationId="{23B5B10B-7EA7-9F1A-855D-6EAFA6C665FF}"/>
          </ac:spMkLst>
        </pc:spChg>
        <pc:spChg chg="add del mod">
          <ac:chgData name="Avishna B S" userId="773dc03491746c50" providerId="LiveId" clId="{8E434A98-7BA5-46D6-BB65-4D8D0A61B927}" dt="2023-03-20T15:31:03.761" v="7278"/>
          <ac:spMkLst>
            <pc:docMk/>
            <pc:sldMk cId="2955729092" sldId="303"/>
            <ac:spMk id="12" creationId="{C82B1935-D120-DFEE-3324-F05DC0921F57}"/>
          </ac:spMkLst>
        </pc:spChg>
        <pc:spChg chg="add mod">
          <ac:chgData name="Avishna B S" userId="773dc03491746c50" providerId="LiveId" clId="{8E434A98-7BA5-46D6-BB65-4D8D0A61B927}" dt="2023-03-20T15:43:41.825" v="7868" actId="1076"/>
          <ac:spMkLst>
            <pc:docMk/>
            <pc:sldMk cId="2955729092" sldId="303"/>
            <ac:spMk id="17" creationId="{7160D147-607A-3BC9-597E-949FB1979A10}"/>
          </ac:spMkLst>
        </pc:spChg>
        <pc:picChg chg="add del mod modCrop">
          <ac:chgData name="Avishna B S" userId="773dc03491746c50" providerId="LiveId" clId="{8E434A98-7BA5-46D6-BB65-4D8D0A61B927}" dt="2023-03-20T15:33:29.121" v="7291" actId="478"/>
          <ac:picMkLst>
            <pc:docMk/>
            <pc:sldMk cId="2955729092" sldId="303"/>
            <ac:picMk id="8" creationId="{3CD7F7C4-0BA0-8BC4-6E4C-6160A84EEFCA}"/>
          </ac:picMkLst>
        </pc:picChg>
        <pc:picChg chg="add del mod modCrop">
          <ac:chgData name="Avishna B S" userId="773dc03491746c50" providerId="LiveId" clId="{8E434A98-7BA5-46D6-BB65-4D8D0A61B927}" dt="2023-03-20T15:41:53.896" v="7834" actId="478"/>
          <ac:picMkLst>
            <pc:docMk/>
            <pc:sldMk cId="2955729092" sldId="303"/>
            <ac:picMk id="14" creationId="{BD23C452-05B5-68D3-EA76-6EDC39BD3B3C}"/>
          </ac:picMkLst>
        </pc:picChg>
        <pc:picChg chg="add mod modCrop">
          <ac:chgData name="Avishna B S" userId="773dc03491746c50" providerId="LiveId" clId="{8E434A98-7BA5-46D6-BB65-4D8D0A61B927}" dt="2023-03-20T15:44:54.501" v="7872" actId="1076"/>
          <ac:picMkLst>
            <pc:docMk/>
            <pc:sldMk cId="2955729092" sldId="303"/>
            <ac:picMk id="16" creationId="{B2378CA9-54C2-ECC3-B455-2E0D0F1D7E52}"/>
          </ac:picMkLst>
        </pc:picChg>
      </pc:sldChg>
      <pc:sldChg chg="addSp delSp modSp add mod modClrScheme chgLayout">
        <pc:chgData name="Avishna B S" userId="773dc03491746c50" providerId="LiveId" clId="{8E434A98-7BA5-46D6-BB65-4D8D0A61B927}" dt="2023-03-21T03:46:36.722" v="9885" actId="20577"/>
        <pc:sldMkLst>
          <pc:docMk/>
          <pc:sldMk cId="268119062" sldId="304"/>
        </pc:sldMkLst>
        <pc:spChg chg="add mod ord">
          <ac:chgData name="Avishna B S" userId="773dc03491746c50" providerId="LiveId" clId="{8E434A98-7BA5-46D6-BB65-4D8D0A61B927}" dt="2023-03-20T16:09:34.368" v="8617" actId="1076"/>
          <ac:spMkLst>
            <pc:docMk/>
            <pc:sldMk cId="268119062" sldId="304"/>
            <ac:spMk id="4" creationId="{73151087-3887-420E-1FDB-C85F00FF5EFA}"/>
          </ac:spMkLst>
        </pc:spChg>
        <pc:spChg chg="add del mod">
          <ac:chgData name="Avishna B S" userId="773dc03491746c50" providerId="LiveId" clId="{8E434A98-7BA5-46D6-BB65-4D8D0A61B927}" dt="2023-03-20T15:55:25.279" v="7895" actId="478"/>
          <ac:spMkLst>
            <pc:docMk/>
            <pc:sldMk cId="268119062" sldId="304"/>
            <ac:spMk id="5" creationId="{8B02BFA9-7D80-1C3D-6F37-BC785C43B9CE}"/>
          </ac:spMkLst>
        </pc:spChg>
        <pc:spChg chg="add mod ord">
          <ac:chgData name="Avishna B S" userId="773dc03491746c50" providerId="LiveId" clId="{8E434A98-7BA5-46D6-BB65-4D8D0A61B927}" dt="2023-03-20T16:09:04.299" v="8612" actId="1076"/>
          <ac:spMkLst>
            <pc:docMk/>
            <pc:sldMk cId="268119062" sldId="304"/>
            <ac:spMk id="6" creationId="{CDAC9AA8-DD60-AE91-3561-64BDA630D6DE}"/>
          </ac:spMkLst>
        </pc:spChg>
        <pc:spChg chg="add mod ord">
          <ac:chgData name="Avishna B S" userId="773dc03491746c50" providerId="LiveId" clId="{8E434A98-7BA5-46D6-BB65-4D8D0A61B927}" dt="2023-03-20T16:09:01.969" v="8611" actId="1076"/>
          <ac:spMkLst>
            <pc:docMk/>
            <pc:sldMk cId="268119062" sldId="304"/>
            <ac:spMk id="7" creationId="{244392AF-8022-957E-CC9A-BD31081E916E}"/>
          </ac:spMkLst>
        </pc:spChg>
        <pc:spChg chg="add mod ord">
          <ac:chgData name="Avishna B S" userId="773dc03491746c50" providerId="LiveId" clId="{8E434A98-7BA5-46D6-BB65-4D8D0A61B927}" dt="2023-03-20T16:10:25.494" v="8618" actId="14100"/>
          <ac:spMkLst>
            <pc:docMk/>
            <pc:sldMk cId="268119062" sldId="304"/>
            <ac:spMk id="8" creationId="{5D0584B1-A14F-48FC-CD33-D7F02048F71C}"/>
          </ac:spMkLst>
        </pc:spChg>
        <pc:spChg chg="add mod ord">
          <ac:chgData name="Avishna B S" userId="773dc03491746c50" providerId="LiveId" clId="{8E434A98-7BA5-46D6-BB65-4D8D0A61B927}" dt="2023-03-21T03:46:36.722" v="9885" actId="20577"/>
          <ac:spMkLst>
            <pc:docMk/>
            <pc:sldMk cId="268119062" sldId="304"/>
            <ac:spMk id="9" creationId="{A2C152D9-A5BA-7CB2-977F-D7474E630D8F}"/>
          </ac:spMkLst>
        </pc:spChg>
        <pc:picChg chg="add del mod modCrop">
          <ac:chgData name="Avishna B S" userId="773dc03491746c50" providerId="LiveId" clId="{8E434A98-7BA5-46D6-BB65-4D8D0A61B927}" dt="2023-03-20T15:32:46.088" v="7290" actId="478"/>
          <ac:picMkLst>
            <pc:docMk/>
            <pc:sldMk cId="268119062" sldId="304"/>
            <ac:picMk id="3" creationId="{648EA226-7B43-F331-27A5-74A36C83BE9C}"/>
          </ac:picMkLst>
        </pc:picChg>
      </pc:sldChg>
      <pc:sldChg chg="addSp delSp modSp add mod modClrScheme chgLayout">
        <pc:chgData name="Avishna B S" userId="773dc03491746c50" providerId="LiveId" clId="{8E434A98-7BA5-46D6-BB65-4D8D0A61B927}" dt="2023-03-20T17:06:37.321" v="9201" actId="1076"/>
        <pc:sldMkLst>
          <pc:docMk/>
          <pc:sldMk cId="1133222046" sldId="305"/>
        </pc:sldMkLst>
        <pc:spChg chg="add mod ord">
          <ac:chgData name="Avishna B S" userId="773dc03491746c50" providerId="LiveId" clId="{8E434A98-7BA5-46D6-BB65-4D8D0A61B927}" dt="2023-03-20T16:56:08.656" v="9016" actId="14100"/>
          <ac:spMkLst>
            <pc:docMk/>
            <pc:sldMk cId="1133222046" sldId="305"/>
            <ac:spMk id="8" creationId="{E5F83800-AF65-8320-C27E-A8E9F2D91761}"/>
          </ac:spMkLst>
        </pc:spChg>
        <pc:spChg chg="add del mod">
          <ac:chgData name="Avishna B S" userId="773dc03491746c50" providerId="LiveId" clId="{8E434A98-7BA5-46D6-BB65-4D8D0A61B927}" dt="2023-03-20T16:46:45.532" v="8921" actId="478"/>
          <ac:spMkLst>
            <pc:docMk/>
            <pc:sldMk cId="1133222046" sldId="305"/>
            <ac:spMk id="9" creationId="{0807F5C3-16E4-5A05-C6B2-C1274FFDAD52}"/>
          </ac:spMkLst>
        </pc:spChg>
        <pc:spChg chg="add del mod">
          <ac:chgData name="Avishna B S" userId="773dc03491746c50" providerId="LiveId" clId="{8E434A98-7BA5-46D6-BB65-4D8D0A61B927}" dt="2023-03-20T16:52:55.776" v="8967"/>
          <ac:spMkLst>
            <pc:docMk/>
            <pc:sldMk cId="1133222046" sldId="305"/>
            <ac:spMk id="10" creationId="{40EF65DB-6373-CDA2-80E9-18B39C3891BA}"/>
          </ac:spMkLst>
        </pc:spChg>
        <pc:spChg chg="add mod ord">
          <ac:chgData name="Avishna B S" userId="773dc03491746c50" providerId="LiveId" clId="{8E434A98-7BA5-46D6-BB65-4D8D0A61B927}" dt="2023-03-20T17:00:13.168" v="9090"/>
          <ac:spMkLst>
            <pc:docMk/>
            <pc:sldMk cId="1133222046" sldId="305"/>
            <ac:spMk id="11" creationId="{B0E9FB61-1453-F431-90E5-1DCD035F5459}"/>
          </ac:spMkLst>
        </pc:spChg>
        <pc:spChg chg="add mod">
          <ac:chgData name="Avishna B S" userId="773dc03491746c50" providerId="LiveId" clId="{8E434A98-7BA5-46D6-BB65-4D8D0A61B927}" dt="2023-03-20T17:02:02.768" v="9139" actId="1076"/>
          <ac:spMkLst>
            <pc:docMk/>
            <pc:sldMk cId="1133222046" sldId="305"/>
            <ac:spMk id="14" creationId="{E61AE1BF-A29A-0ECA-2B5E-99B4F0E5E06C}"/>
          </ac:spMkLst>
        </pc:spChg>
        <pc:spChg chg="add mod">
          <ac:chgData name="Avishna B S" userId="773dc03491746c50" providerId="LiveId" clId="{8E434A98-7BA5-46D6-BB65-4D8D0A61B927}" dt="2023-03-20T17:02:07.769" v="9140" actId="1076"/>
          <ac:spMkLst>
            <pc:docMk/>
            <pc:sldMk cId="1133222046" sldId="305"/>
            <ac:spMk id="15" creationId="{E8756E4E-56C6-DC33-363A-6D5C54C72F08}"/>
          </ac:spMkLst>
        </pc:spChg>
        <pc:spChg chg="add mod">
          <ac:chgData name="Avishna B S" userId="773dc03491746c50" providerId="LiveId" clId="{8E434A98-7BA5-46D6-BB65-4D8D0A61B927}" dt="2023-03-20T17:06:37.321" v="9201" actId="1076"/>
          <ac:spMkLst>
            <pc:docMk/>
            <pc:sldMk cId="1133222046" sldId="305"/>
            <ac:spMk id="19" creationId="{25E579C9-B9C4-6F34-BA36-48D9632E2C1C}"/>
          </ac:spMkLst>
        </pc:spChg>
        <pc:picChg chg="add del mod">
          <ac:chgData name="Avishna B S" userId="773dc03491746c50" providerId="LiveId" clId="{8E434A98-7BA5-46D6-BB65-4D8D0A61B927}" dt="2023-03-20T16:33:13.217" v="8837" actId="478"/>
          <ac:picMkLst>
            <pc:docMk/>
            <pc:sldMk cId="1133222046" sldId="305"/>
            <ac:picMk id="3" creationId="{5BD44235-0D5A-2160-5F8A-18B2C140F279}"/>
          </ac:picMkLst>
        </pc:picChg>
        <pc:picChg chg="add del mod">
          <ac:chgData name="Avishna B S" userId="773dc03491746c50" providerId="LiveId" clId="{8E434A98-7BA5-46D6-BB65-4D8D0A61B927}" dt="2023-03-20T16:33:22.744" v="8839" actId="478"/>
          <ac:picMkLst>
            <pc:docMk/>
            <pc:sldMk cId="1133222046" sldId="305"/>
            <ac:picMk id="5" creationId="{7923E64C-D812-06F0-9A2C-77CF1CA514D5}"/>
          </ac:picMkLst>
        </pc:picChg>
        <pc:picChg chg="add del mod">
          <ac:chgData name="Avishna B S" userId="773dc03491746c50" providerId="LiveId" clId="{8E434A98-7BA5-46D6-BB65-4D8D0A61B927}" dt="2023-03-20T16:36:33.481" v="8871" actId="478"/>
          <ac:picMkLst>
            <pc:docMk/>
            <pc:sldMk cId="1133222046" sldId="305"/>
            <ac:picMk id="7" creationId="{23EC1CE4-81BD-4D00-0FE6-D326E7FDAE6E}"/>
          </ac:picMkLst>
        </pc:picChg>
        <pc:picChg chg="add del mod modCrop">
          <ac:chgData name="Avishna B S" userId="773dc03491746c50" providerId="LiveId" clId="{8E434A98-7BA5-46D6-BB65-4D8D0A61B927}" dt="2023-03-20T16:59:16.390" v="9033" actId="478"/>
          <ac:picMkLst>
            <pc:docMk/>
            <pc:sldMk cId="1133222046" sldId="305"/>
            <ac:picMk id="13" creationId="{A8F7BE7D-647D-75DE-376A-5CEDD2B92ADD}"/>
          </ac:picMkLst>
        </pc:picChg>
        <pc:cxnChg chg="add mod">
          <ac:chgData name="Avishna B S" userId="773dc03491746c50" providerId="LiveId" clId="{8E434A98-7BA5-46D6-BB65-4D8D0A61B927}" dt="2023-03-20T17:06:26.696" v="9200" actId="14100"/>
          <ac:cxnSpMkLst>
            <pc:docMk/>
            <pc:sldMk cId="1133222046" sldId="305"/>
            <ac:cxnSpMk id="17" creationId="{48872473-F35B-3FD8-3912-4A266BE81E11}"/>
          </ac:cxnSpMkLst>
        </pc:cxnChg>
      </pc:sldChg>
      <pc:sldChg chg="addSp delSp modSp add mod modClrScheme chgLayout">
        <pc:chgData name="Avishna B S" userId="773dc03491746c50" providerId="LiveId" clId="{8E434A98-7BA5-46D6-BB65-4D8D0A61B927}" dt="2023-03-20T16:38:51.634" v="8895" actId="1076"/>
        <pc:sldMkLst>
          <pc:docMk/>
          <pc:sldMk cId="1657482035" sldId="306"/>
        </pc:sldMkLst>
        <pc:spChg chg="add del mod">
          <ac:chgData name="Avishna B S" userId="773dc03491746c50" providerId="LiveId" clId="{8E434A98-7BA5-46D6-BB65-4D8D0A61B927}" dt="2023-03-20T16:12:16.875" v="8628" actId="700"/>
          <ac:spMkLst>
            <pc:docMk/>
            <pc:sldMk cId="1657482035" sldId="306"/>
            <ac:spMk id="2" creationId="{05E6C30F-3A68-D172-448D-EB48539A9482}"/>
          </ac:spMkLst>
        </pc:spChg>
        <pc:spChg chg="add del mod">
          <ac:chgData name="Avishna B S" userId="773dc03491746c50" providerId="LiveId" clId="{8E434A98-7BA5-46D6-BB65-4D8D0A61B927}" dt="2023-03-20T16:12:16.875" v="8628" actId="700"/>
          <ac:spMkLst>
            <pc:docMk/>
            <pc:sldMk cId="1657482035" sldId="306"/>
            <ac:spMk id="3" creationId="{8B3169B6-6468-F383-FB7E-70B918376F89}"/>
          </ac:spMkLst>
        </pc:spChg>
        <pc:spChg chg="add mod">
          <ac:chgData name="Avishna B S" userId="773dc03491746c50" providerId="LiveId" clId="{8E434A98-7BA5-46D6-BB65-4D8D0A61B927}" dt="2023-03-20T16:34:49.940" v="8857" actId="1076"/>
          <ac:spMkLst>
            <pc:docMk/>
            <pc:sldMk cId="1657482035" sldId="306"/>
            <ac:spMk id="4" creationId="{6CB87CAB-28E7-CD23-EE2F-B5129481C142}"/>
          </ac:spMkLst>
        </pc:spChg>
        <pc:spChg chg="add del mod">
          <ac:chgData name="Avishna B S" userId="773dc03491746c50" providerId="LiveId" clId="{8E434A98-7BA5-46D6-BB65-4D8D0A61B927}" dt="2023-03-20T16:24:16.116" v="8718" actId="478"/>
          <ac:spMkLst>
            <pc:docMk/>
            <pc:sldMk cId="1657482035" sldId="306"/>
            <ac:spMk id="9" creationId="{F877A8FA-39E5-5B31-388E-459C94BC3EE2}"/>
          </ac:spMkLst>
        </pc:spChg>
        <pc:spChg chg="add del">
          <ac:chgData name="Avishna B S" userId="773dc03491746c50" providerId="LiveId" clId="{8E434A98-7BA5-46D6-BB65-4D8D0A61B927}" dt="2023-03-20T16:21:15.234" v="8705" actId="22"/>
          <ac:spMkLst>
            <pc:docMk/>
            <pc:sldMk cId="1657482035" sldId="306"/>
            <ac:spMk id="11" creationId="{61CC0E51-2CC2-D8CA-3BCE-C26BD575392C}"/>
          </ac:spMkLst>
        </pc:spChg>
        <pc:spChg chg="add del">
          <ac:chgData name="Avishna B S" userId="773dc03491746c50" providerId="LiveId" clId="{8E434A98-7BA5-46D6-BB65-4D8D0A61B927}" dt="2023-03-20T16:21:20.914" v="8707" actId="22"/>
          <ac:spMkLst>
            <pc:docMk/>
            <pc:sldMk cId="1657482035" sldId="306"/>
            <ac:spMk id="13" creationId="{19936C51-4966-8BDC-35EF-777C1D064906}"/>
          </ac:spMkLst>
        </pc:spChg>
        <pc:spChg chg="add del mod">
          <ac:chgData name="Avishna B S" userId="773dc03491746c50" providerId="LiveId" clId="{8E434A98-7BA5-46D6-BB65-4D8D0A61B927}" dt="2023-03-20T16:24:13.103" v="8717" actId="478"/>
          <ac:spMkLst>
            <pc:docMk/>
            <pc:sldMk cId="1657482035" sldId="306"/>
            <ac:spMk id="14" creationId="{7B99B730-8152-C53C-D0DD-9386F2710E53}"/>
          </ac:spMkLst>
        </pc:spChg>
        <pc:spChg chg="add mod">
          <ac:chgData name="Avishna B S" userId="773dc03491746c50" providerId="LiveId" clId="{8E434A98-7BA5-46D6-BB65-4D8D0A61B927}" dt="2023-03-20T16:38:45.394" v="8894" actId="14100"/>
          <ac:spMkLst>
            <pc:docMk/>
            <pc:sldMk cId="1657482035" sldId="306"/>
            <ac:spMk id="22" creationId="{4640037E-0336-3AED-DD48-656661885792}"/>
          </ac:spMkLst>
        </pc:spChg>
        <pc:graphicFrameChg chg="add del mod">
          <ac:chgData name="Avishna B S" userId="773dc03491746c50" providerId="LiveId" clId="{8E434A98-7BA5-46D6-BB65-4D8D0A61B927}" dt="2023-03-20T16:30:56.895" v="8802" actId="12084"/>
          <ac:graphicFrameMkLst>
            <pc:docMk/>
            <pc:sldMk cId="1657482035" sldId="306"/>
            <ac:graphicFrameMk id="19" creationId="{674150F6-9FEA-1C49-BBFD-E1F94F699B3D}"/>
          </ac:graphicFrameMkLst>
        </pc:graphicFrameChg>
        <pc:graphicFrameChg chg="add del mod">
          <ac:chgData name="Avishna B S" userId="773dc03491746c50" providerId="LiveId" clId="{8E434A98-7BA5-46D6-BB65-4D8D0A61B927}" dt="2023-03-20T16:31:28.187" v="8809" actId="12084"/>
          <ac:graphicFrameMkLst>
            <pc:docMk/>
            <pc:sldMk cId="1657482035" sldId="306"/>
            <ac:graphicFrameMk id="20" creationId="{AED59E7D-ABCE-5288-9452-FEC1A1C80D29}"/>
          </ac:graphicFrameMkLst>
        </pc:graphicFrameChg>
        <pc:graphicFrameChg chg="add del mod">
          <ac:chgData name="Avishna B S" userId="773dc03491746c50" providerId="LiveId" clId="{8E434A98-7BA5-46D6-BB65-4D8D0A61B927}" dt="2023-03-20T16:31:56.394" v="8811" actId="12084"/>
          <ac:graphicFrameMkLst>
            <pc:docMk/>
            <pc:sldMk cId="1657482035" sldId="306"/>
            <ac:graphicFrameMk id="21" creationId="{26C50BBF-B630-51DE-22B0-577883F13753}"/>
          </ac:graphicFrameMkLst>
        </pc:graphicFrameChg>
        <pc:picChg chg="add del mod">
          <ac:chgData name="Avishna B S" userId="773dc03491746c50" providerId="LiveId" clId="{8E434A98-7BA5-46D6-BB65-4D8D0A61B927}" dt="2023-03-20T16:33:44.685" v="8843" actId="478"/>
          <ac:picMkLst>
            <pc:docMk/>
            <pc:sldMk cId="1657482035" sldId="306"/>
            <ac:picMk id="6" creationId="{6A53472A-EC07-404A-A2BF-369AC8E2E2AF}"/>
          </ac:picMkLst>
        </pc:picChg>
        <pc:picChg chg="add mod modCrop">
          <ac:chgData name="Avishna B S" userId="773dc03491746c50" providerId="LiveId" clId="{8E434A98-7BA5-46D6-BB65-4D8D0A61B927}" dt="2023-03-20T16:37:03.961" v="8874" actId="14100"/>
          <ac:picMkLst>
            <pc:docMk/>
            <pc:sldMk cId="1657482035" sldId="306"/>
            <ac:picMk id="16" creationId="{5DB9C96C-E54A-6430-9955-DFB06645DD7B}"/>
          </ac:picMkLst>
        </pc:picChg>
        <pc:picChg chg="add del mod modCrop">
          <ac:chgData name="Avishna B S" userId="773dc03491746c50" providerId="LiveId" clId="{8E434A98-7BA5-46D6-BB65-4D8D0A61B927}" dt="2023-03-20T16:38:51.634" v="8895" actId="1076"/>
          <ac:picMkLst>
            <pc:docMk/>
            <pc:sldMk cId="1657482035" sldId="306"/>
            <ac:picMk id="18" creationId="{C0C0F57D-6036-179C-66B7-BDACC3B3CB4D}"/>
          </ac:picMkLst>
        </pc:picChg>
        <pc:picChg chg="add mod">
          <ac:chgData name="Avishna B S" userId="773dc03491746c50" providerId="LiveId" clId="{8E434A98-7BA5-46D6-BB65-4D8D0A61B927}" dt="2023-03-20T16:36:56.349" v="8872" actId="14100"/>
          <ac:picMkLst>
            <pc:docMk/>
            <pc:sldMk cId="1657482035" sldId="306"/>
            <ac:picMk id="23" creationId="{EF13B80A-9A8C-52B9-4913-E4F5A0D1B732}"/>
          </ac:picMkLst>
        </pc:picChg>
        <pc:cxnChg chg="add del mod">
          <ac:chgData name="Avishna B S" userId="773dc03491746c50" providerId="LiveId" clId="{8E434A98-7BA5-46D6-BB65-4D8D0A61B927}" dt="2023-03-20T16:37:32.631" v="8880" actId="14100"/>
          <ac:cxnSpMkLst>
            <pc:docMk/>
            <pc:sldMk cId="1657482035" sldId="306"/>
            <ac:cxnSpMk id="8" creationId="{E93E99EB-DB96-2C01-BD7D-4A8FC4AC7D96}"/>
          </ac:cxnSpMkLst>
        </pc:cxnChg>
      </pc:sldChg>
      <pc:sldChg chg="addSp delSp modSp add mod chgLayout">
        <pc:chgData name="Avishna B S" userId="773dc03491746c50" providerId="LiveId" clId="{8E434A98-7BA5-46D6-BB65-4D8D0A61B927}" dt="2023-03-20T17:32:28.448" v="9426" actId="1076"/>
        <pc:sldMkLst>
          <pc:docMk/>
          <pc:sldMk cId="2433055763" sldId="307"/>
        </pc:sldMkLst>
        <pc:spChg chg="add del mod">
          <ac:chgData name="Avishna B S" userId="773dc03491746c50" providerId="LiveId" clId="{8E434A98-7BA5-46D6-BB65-4D8D0A61B927}" dt="2023-03-20T16:59:21.693" v="9035" actId="478"/>
          <ac:spMkLst>
            <pc:docMk/>
            <pc:sldMk cId="2433055763" sldId="307"/>
            <ac:spMk id="3" creationId="{5DBC745D-6F1F-1102-9205-8B61DA68307E}"/>
          </ac:spMkLst>
        </pc:spChg>
        <pc:spChg chg="add mod">
          <ac:chgData name="Avishna B S" userId="773dc03491746c50" providerId="LiveId" clId="{8E434A98-7BA5-46D6-BB65-4D8D0A61B927}" dt="2023-03-20T17:07:34.967" v="9240" actId="14100"/>
          <ac:spMkLst>
            <pc:docMk/>
            <pc:sldMk cId="2433055763" sldId="307"/>
            <ac:spMk id="4" creationId="{A0CCB567-1748-0D16-B302-864927010312}"/>
          </ac:spMkLst>
        </pc:spChg>
        <pc:spChg chg="add del mod">
          <ac:chgData name="Avishna B S" userId="773dc03491746c50" providerId="LiveId" clId="{8E434A98-7BA5-46D6-BB65-4D8D0A61B927}" dt="2023-03-20T17:21:54.508" v="9296" actId="478"/>
          <ac:spMkLst>
            <pc:docMk/>
            <pc:sldMk cId="2433055763" sldId="307"/>
            <ac:spMk id="7" creationId="{B4353682-0C1B-09F2-0D1F-0FADEE052C21}"/>
          </ac:spMkLst>
        </pc:spChg>
        <pc:spChg chg="add mod">
          <ac:chgData name="Avishna B S" userId="773dc03491746c50" providerId="LiveId" clId="{8E434A98-7BA5-46D6-BB65-4D8D0A61B927}" dt="2023-03-20T17:29:27.024" v="9339" actId="1076"/>
          <ac:spMkLst>
            <pc:docMk/>
            <pc:sldMk cId="2433055763" sldId="307"/>
            <ac:spMk id="13" creationId="{3C534FE7-8E1F-2A9F-FFC5-69B7260B69FB}"/>
          </ac:spMkLst>
        </pc:spChg>
        <pc:spChg chg="add mod">
          <ac:chgData name="Avishna B S" userId="773dc03491746c50" providerId="LiveId" clId="{8E434A98-7BA5-46D6-BB65-4D8D0A61B927}" dt="2023-03-20T17:30:55.402" v="9386" actId="1076"/>
          <ac:spMkLst>
            <pc:docMk/>
            <pc:sldMk cId="2433055763" sldId="307"/>
            <ac:spMk id="15" creationId="{7F10D89C-B76A-A9B9-ACB3-14A760188639}"/>
          </ac:spMkLst>
        </pc:spChg>
        <pc:spChg chg="add mod">
          <ac:chgData name="Avishna B S" userId="773dc03491746c50" providerId="LiveId" clId="{8E434A98-7BA5-46D6-BB65-4D8D0A61B927}" dt="2023-03-20T17:31:54.201" v="9422" actId="1076"/>
          <ac:spMkLst>
            <pc:docMk/>
            <pc:sldMk cId="2433055763" sldId="307"/>
            <ac:spMk id="16" creationId="{9533CD82-4321-7B80-E36B-11D042EED769}"/>
          </ac:spMkLst>
        </pc:spChg>
        <pc:spChg chg="add mod">
          <ac:chgData name="Avishna B S" userId="773dc03491746c50" providerId="LiveId" clId="{8E434A98-7BA5-46D6-BB65-4D8D0A61B927}" dt="2023-03-20T17:32:28.448" v="9426" actId="1076"/>
          <ac:spMkLst>
            <pc:docMk/>
            <pc:sldMk cId="2433055763" sldId="307"/>
            <ac:spMk id="17" creationId="{A66B693D-793C-57A0-1EEF-E08AB95A688D}"/>
          </ac:spMkLst>
        </pc:spChg>
        <pc:spChg chg="add mod">
          <ac:chgData name="Avishna B S" userId="773dc03491746c50" providerId="LiveId" clId="{8E434A98-7BA5-46D6-BB65-4D8D0A61B927}" dt="2023-03-20T17:32:24.547" v="9425" actId="1076"/>
          <ac:spMkLst>
            <pc:docMk/>
            <pc:sldMk cId="2433055763" sldId="307"/>
            <ac:spMk id="18" creationId="{48C21CEF-73EC-5F9E-C88A-C01D2269F8B9}"/>
          </ac:spMkLst>
        </pc:spChg>
        <pc:picChg chg="add del mod modCrop">
          <ac:chgData name="Avishna B S" userId="773dc03491746c50" providerId="LiveId" clId="{8E434A98-7BA5-46D6-BB65-4D8D0A61B927}" dt="2023-03-20T17:21:51.140" v="9294" actId="478"/>
          <ac:picMkLst>
            <pc:docMk/>
            <pc:sldMk cId="2433055763" sldId="307"/>
            <ac:picMk id="6" creationId="{9797ECA7-CE06-08D9-4F58-290A69D1BF1B}"/>
          </ac:picMkLst>
        </pc:picChg>
        <pc:picChg chg="add del mod">
          <ac:chgData name="Avishna B S" userId="773dc03491746c50" providerId="LiveId" clId="{8E434A98-7BA5-46D6-BB65-4D8D0A61B927}" dt="2023-03-20T17:22:17.365" v="9298" actId="478"/>
          <ac:picMkLst>
            <pc:docMk/>
            <pc:sldMk cId="2433055763" sldId="307"/>
            <ac:picMk id="9" creationId="{DF6B56E3-2118-162A-7076-494EEB34DCFE}"/>
          </ac:picMkLst>
        </pc:picChg>
        <pc:picChg chg="add mod modCrop">
          <ac:chgData name="Avishna B S" userId="773dc03491746c50" providerId="LiveId" clId="{8E434A98-7BA5-46D6-BB65-4D8D0A61B927}" dt="2023-03-20T17:28:05.462" v="9306" actId="732"/>
          <ac:picMkLst>
            <pc:docMk/>
            <pc:sldMk cId="2433055763" sldId="307"/>
            <ac:picMk id="11" creationId="{1D8B00B2-A9B9-93A3-5EC2-634853C905FD}"/>
          </ac:picMkLst>
        </pc:picChg>
        <pc:picChg chg="add mod">
          <ac:chgData name="Avishna B S" userId="773dc03491746c50" providerId="LiveId" clId="{8E434A98-7BA5-46D6-BB65-4D8D0A61B927}" dt="2023-03-20T17:32:19.546" v="9424" actId="1076"/>
          <ac:picMkLst>
            <pc:docMk/>
            <pc:sldMk cId="2433055763" sldId="307"/>
            <ac:picMk id="12" creationId="{BB7D6C3D-FA44-0688-AAEE-C5AC886326AE}"/>
          </ac:picMkLst>
        </pc:picChg>
        <pc:picChg chg="add del mod">
          <ac:chgData name="Avishna B S" userId="773dc03491746c50" providerId="LiveId" clId="{8E434A98-7BA5-46D6-BB65-4D8D0A61B927}" dt="2023-03-20T17:29:34.221" v="9341"/>
          <ac:picMkLst>
            <pc:docMk/>
            <pc:sldMk cId="2433055763" sldId="307"/>
            <ac:picMk id="14" creationId="{8B23A781-07CB-3138-0C12-E3F0CFD91B0E}"/>
          </ac:picMkLst>
        </pc:picChg>
      </pc:sldChg>
      <pc:sldChg chg="addSp delSp modSp add mod">
        <pc:chgData name="Avishna B S" userId="773dc03491746c50" providerId="LiveId" clId="{8E434A98-7BA5-46D6-BB65-4D8D0A61B927}" dt="2023-03-22T12:30:42.366" v="10440" actId="14100"/>
        <pc:sldMkLst>
          <pc:docMk/>
          <pc:sldMk cId="3074260188" sldId="308"/>
        </pc:sldMkLst>
        <pc:spChg chg="add del mod">
          <ac:chgData name="Avishna B S" userId="773dc03491746c50" providerId="LiveId" clId="{8E434A98-7BA5-46D6-BB65-4D8D0A61B927}" dt="2023-03-22T10:44:12.547" v="9912" actId="478"/>
          <ac:spMkLst>
            <pc:docMk/>
            <pc:sldMk cId="3074260188" sldId="308"/>
            <ac:spMk id="2" creationId="{118A4B32-95A0-D9B8-3408-D9A11C8526C3}"/>
          </ac:spMkLst>
        </pc:spChg>
        <pc:spChg chg="add mod">
          <ac:chgData name="Avishna B S" userId="773dc03491746c50" providerId="LiveId" clId="{8E434A98-7BA5-46D6-BB65-4D8D0A61B927}" dt="2023-03-22T11:28:35.188" v="10124" actId="1076"/>
          <ac:spMkLst>
            <pc:docMk/>
            <pc:sldMk cId="3074260188" sldId="308"/>
            <ac:spMk id="6" creationId="{08B9CAD8-090D-1E3C-1F09-C53B9BEBB1C0}"/>
          </ac:spMkLst>
        </pc:spChg>
        <pc:spChg chg="add mod">
          <ac:chgData name="Avishna B S" userId="773dc03491746c50" providerId="LiveId" clId="{8E434A98-7BA5-46D6-BB65-4D8D0A61B927}" dt="2023-03-22T11:08:56.778" v="10046" actId="255"/>
          <ac:spMkLst>
            <pc:docMk/>
            <pc:sldMk cId="3074260188" sldId="308"/>
            <ac:spMk id="7" creationId="{1E52A923-1C85-DAA2-4C90-ABCC8D2D34F1}"/>
          </ac:spMkLst>
        </pc:spChg>
        <pc:spChg chg="add del mod">
          <ac:chgData name="Avishna B S" userId="773dc03491746c50" providerId="LiveId" clId="{8E434A98-7BA5-46D6-BB65-4D8D0A61B927}" dt="2023-03-22T11:05:59.892" v="9995" actId="21"/>
          <ac:spMkLst>
            <pc:docMk/>
            <pc:sldMk cId="3074260188" sldId="308"/>
            <ac:spMk id="9" creationId="{52135007-5E18-00F7-2F83-A8567CAD29EE}"/>
          </ac:spMkLst>
        </pc:spChg>
        <pc:spChg chg="add mod">
          <ac:chgData name="Avishna B S" userId="773dc03491746c50" providerId="LiveId" clId="{8E434A98-7BA5-46D6-BB65-4D8D0A61B927}" dt="2023-03-22T11:15:30.561" v="10113" actId="20577"/>
          <ac:spMkLst>
            <pc:docMk/>
            <pc:sldMk cId="3074260188" sldId="308"/>
            <ac:spMk id="10" creationId="{2DEB1F08-8F8D-8D67-3D16-44672E91BA4A}"/>
          </ac:spMkLst>
        </pc:spChg>
        <pc:spChg chg="add mod">
          <ac:chgData name="Avishna B S" userId="773dc03491746c50" providerId="LiveId" clId="{8E434A98-7BA5-46D6-BB65-4D8D0A61B927}" dt="2023-03-22T12:30:16.213" v="10436" actId="1076"/>
          <ac:spMkLst>
            <pc:docMk/>
            <pc:sldMk cId="3074260188" sldId="308"/>
            <ac:spMk id="12" creationId="{13142777-16E7-7A05-35F1-8AAAAEAEAA19}"/>
          </ac:spMkLst>
        </pc:spChg>
        <pc:spChg chg="add mod">
          <ac:chgData name="Avishna B S" userId="773dc03491746c50" providerId="LiveId" clId="{8E434A98-7BA5-46D6-BB65-4D8D0A61B927}" dt="2023-03-22T12:27:14.190" v="10378" actId="20577"/>
          <ac:spMkLst>
            <pc:docMk/>
            <pc:sldMk cId="3074260188" sldId="308"/>
            <ac:spMk id="13" creationId="{BA35483D-AE8E-DA66-0C42-2E9EC2B8B870}"/>
          </ac:spMkLst>
        </pc:spChg>
        <pc:spChg chg="add del mod">
          <ac:chgData name="Avishna B S" userId="773dc03491746c50" providerId="LiveId" clId="{8E434A98-7BA5-46D6-BB65-4D8D0A61B927}" dt="2023-03-22T12:30:25.690" v="10437" actId="1076"/>
          <ac:spMkLst>
            <pc:docMk/>
            <pc:sldMk cId="3074260188" sldId="308"/>
            <ac:spMk id="14" creationId="{3E62725E-EDF3-29DD-FED5-24BBCBBE2ECF}"/>
          </ac:spMkLst>
        </pc:spChg>
        <pc:graphicFrameChg chg="add del mod modGraphic">
          <ac:chgData name="Avishna B S" userId="773dc03491746c50" providerId="LiveId" clId="{8E434A98-7BA5-46D6-BB65-4D8D0A61B927}" dt="2023-03-22T11:16:07.442" v="10117"/>
          <ac:graphicFrameMkLst>
            <pc:docMk/>
            <pc:sldMk cId="3074260188" sldId="308"/>
            <ac:graphicFrameMk id="11" creationId="{E22008C5-D807-3734-42FC-8F81DB942FAE}"/>
          </ac:graphicFrameMkLst>
        </pc:graphicFrameChg>
        <pc:picChg chg="add del mod modCrop">
          <ac:chgData name="Avishna B S" userId="773dc03491746c50" providerId="LiveId" clId="{8E434A98-7BA5-46D6-BB65-4D8D0A61B927}" dt="2023-03-22T10:53:02.285" v="9921" actId="478"/>
          <ac:picMkLst>
            <pc:docMk/>
            <pc:sldMk cId="3074260188" sldId="308"/>
            <ac:picMk id="4" creationId="{BF6EF070-BAB0-C72D-3CE8-98246DAF5975}"/>
          </ac:picMkLst>
        </pc:picChg>
        <pc:cxnChg chg="add del mod">
          <ac:chgData name="Avishna B S" userId="773dc03491746c50" providerId="LiveId" clId="{8E434A98-7BA5-46D6-BB65-4D8D0A61B927}" dt="2023-03-22T12:29:22.812" v="10430" actId="478"/>
          <ac:cxnSpMkLst>
            <pc:docMk/>
            <pc:sldMk cId="3074260188" sldId="308"/>
            <ac:cxnSpMk id="16" creationId="{C62A5408-4F73-3EC3-4A65-B79F288EA03A}"/>
          </ac:cxnSpMkLst>
        </pc:cxnChg>
        <pc:cxnChg chg="add mod">
          <ac:chgData name="Avishna B S" userId="773dc03491746c50" providerId="LiveId" clId="{8E434A98-7BA5-46D6-BB65-4D8D0A61B927}" dt="2023-03-22T12:28:59.550" v="10426" actId="14100"/>
          <ac:cxnSpMkLst>
            <pc:docMk/>
            <pc:sldMk cId="3074260188" sldId="308"/>
            <ac:cxnSpMk id="23" creationId="{084BE545-8058-4464-C17E-9C6C4BF0DAF6}"/>
          </ac:cxnSpMkLst>
        </pc:cxnChg>
        <pc:cxnChg chg="add mod">
          <ac:chgData name="Avishna B S" userId="773dc03491746c50" providerId="LiveId" clId="{8E434A98-7BA5-46D6-BB65-4D8D0A61B927}" dt="2023-03-22T12:30:34.050" v="10438" actId="14100"/>
          <ac:cxnSpMkLst>
            <pc:docMk/>
            <pc:sldMk cId="3074260188" sldId="308"/>
            <ac:cxnSpMk id="25" creationId="{185857F1-B8E9-B012-A0EE-18604268EB9C}"/>
          </ac:cxnSpMkLst>
        </pc:cxnChg>
        <pc:cxnChg chg="add mod">
          <ac:chgData name="Avishna B S" userId="773dc03491746c50" providerId="LiveId" clId="{8E434A98-7BA5-46D6-BB65-4D8D0A61B927}" dt="2023-03-22T12:30:42.366" v="10440" actId="14100"/>
          <ac:cxnSpMkLst>
            <pc:docMk/>
            <pc:sldMk cId="3074260188" sldId="308"/>
            <ac:cxnSpMk id="27" creationId="{48C18F09-7F46-3E7A-1569-DD7AAB1E0248}"/>
          </ac:cxnSpMkLst>
        </pc:cxnChg>
      </pc:sldChg>
      <pc:sldChg chg="addSp delSp modSp add mod ord modClrScheme chgLayout">
        <pc:chgData name="Avishna B S" userId="773dc03491746c50" providerId="LiveId" clId="{8E434A98-7BA5-46D6-BB65-4D8D0A61B927}" dt="2023-03-21T03:47:59.574" v="9890" actId="20577"/>
        <pc:sldMkLst>
          <pc:docMk/>
          <pc:sldMk cId="3599710056" sldId="309"/>
        </pc:sldMkLst>
        <pc:spChg chg="add mod">
          <ac:chgData name="Avishna B S" userId="773dc03491746c50" providerId="LiveId" clId="{8E434A98-7BA5-46D6-BB65-4D8D0A61B927}" dt="2023-03-20T17:33:45.695" v="9455" actId="27636"/>
          <ac:spMkLst>
            <pc:docMk/>
            <pc:sldMk cId="3599710056" sldId="309"/>
            <ac:spMk id="3" creationId="{EEE4AD56-3494-0FC4-39B3-346A60F8715C}"/>
          </ac:spMkLst>
        </pc:spChg>
        <pc:spChg chg="add del mod">
          <ac:chgData name="Avishna B S" userId="773dc03491746c50" providerId="LiveId" clId="{8E434A98-7BA5-46D6-BB65-4D8D0A61B927}" dt="2023-03-20T17:33:56.055" v="9458" actId="478"/>
          <ac:spMkLst>
            <pc:docMk/>
            <pc:sldMk cId="3599710056" sldId="309"/>
            <ac:spMk id="4" creationId="{A92CF192-561D-E003-F3D0-5B9B6FBE52BF}"/>
          </ac:spMkLst>
        </pc:spChg>
        <pc:spChg chg="add mod">
          <ac:chgData name="Avishna B S" userId="773dc03491746c50" providerId="LiveId" clId="{8E434A98-7BA5-46D6-BB65-4D8D0A61B927}" dt="2023-03-21T03:47:59.574" v="9890" actId="20577"/>
          <ac:spMkLst>
            <pc:docMk/>
            <pc:sldMk cId="3599710056" sldId="309"/>
            <ac:spMk id="5" creationId="{F9270B02-4819-8723-B96A-E36D94DCF27B}"/>
          </ac:spMkLst>
        </pc:spChg>
        <pc:spChg chg="add mod">
          <ac:chgData name="Avishna B S" userId="773dc03491746c50" providerId="LiveId" clId="{8E434A98-7BA5-46D6-BB65-4D8D0A61B927}" dt="2023-03-20T17:55:07.159" v="9879" actId="1076"/>
          <ac:spMkLst>
            <pc:docMk/>
            <pc:sldMk cId="3599710056" sldId="309"/>
            <ac:spMk id="6" creationId="{B6AB5261-05B5-6C89-8D22-98786C456C34}"/>
          </ac:spMkLst>
        </pc:spChg>
        <pc:spChg chg="add del mod">
          <ac:chgData name="Avishna B S" userId="773dc03491746c50" providerId="LiveId" clId="{8E434A98-7BA5-46D6-BB65-4D8D0A61B927}" dt="2023-03-20T17:49:27.481" v="9753" actId="478"/>
          <ac:spMkLst>
            <pc:docMk/>
            <pc:sldMk cId="3599710056" sldId="309"/>
            <ac:spMk id="7" creationId="{87D09DBD-FECE-8975-1112-2C1B2D4D8891}"/>
          </ac:spMkLst>
        </pc:spChg>
        <pc:spChg chg="add del mod">
          <ac:chgData name="Avishna B S" userId="773dc03491746c50" providerId="LiveId" clId="{8E434A98-7BA5-46D6-BB65-4D8D0A61B927}" dt="2023-03-20T17:49:37.958" v="9757" actId="478"/>
          <ac:spMkLst>
            <pc:docMk/>
            <pc:sldMk cId="3599710056" sldId="309"/>
            <ac:spMk id="8" creationId="{7D023873-7D91-8D78-DF40-3EC47F3DDAE2}"/>
          </ac:spMkLst>
        </pc:spChg>
        <pc:spChg chg="add del mod">
          <ac:chgData name="Avishna B S" userId="773dc03491746c50" providerId="LiveId" clId="{8E434A98-7BA5-46D6-BB65-4D8D0A61B927}" dt="2023-03-20T17:49:24.078" v="9751"/>
          <ac:spMkLst>
            <pc:docMk/>
            <pc:sldMk cId="3599710056" sldId="309"/>
            <ac:spMk id="9" creationId="{0E0E61E6-7D66-90E3-E8B9-8E162BBB5B2B}"/>
          </ac:spMkLst>
        </pc:spChg>
        <pc:spChg chg="add mod">
          <ac:chgData name="Avishna B S" userId="773dc03491746c50" providerId="LiveId" clId="{8E434A98-7BA5-46D6-BB65-4D8D0A61B927}" dt="2023-03-20T17:55:23.975" v="9881" actId="1076"/>
          <ac:spMkLst>
            <pc:docMk/>
            <pc:sldMk cId="3599710056" sldId="309"/>
            <ac:spMk id="10" creationId="{CFD3DA31-D669-4ADB-F515-2F7BEA8929D0}"/>
          </ac:spMkLst>
        </pc:spChg>
        <pc:spChg chg="add mod">
          <ac:chgData name="Avishna B S" userId="773dc03491746c50" providerId="LiveId" clId="{8E434A98-7BA5-46D6-BB65-4D8D0A61B927}" dt="2023-03-20T17:55:41.008" v="9883" actId="1076"/>
          <ac:spMkLst>
            <pc:docMk/>
            <pc:sldMk cId="3599710056" sldId="309"/>
            <ac:spMk id="11" creationId="{42525ED8-B240-9E85-C6CC-6D5CCF099A62}"/>
          </ac:spMkLst>
        </pc:spChg>
        <pc:picChg chg="add del mod modCrop">
          <ac:chgData name="Avishna B S" userId="773dc03491746c50" providerId="LiveId" clId="{8E434A98-7BA5-46D6-BB65-4D8D0A61B927}" dt="2023-03-20T17:28:34.680" v="9311" actId="478"/>
          <ac:picMkLst>
            <pc:docMk/>
            <pc:sldMk cId="3599710056" sldId="309"/>
            <ac:picMk id="2" creationId="{F4A81A26-C189-4758-1A92-20446996C1E5}"/>
          </ac:picMkLst>
        </pc:picChg>
        <pc:cxnChg chg="add mod">
          <ac:chgData name="Avishna B S" userId="773dc03491746c50" providerId="LiveId" clId="{8E434A98-7BA5-46D6-BB65-4D8D0A61B927}" dt="2023-03-20T17:54:56.472" v="9877" actId="14100"/>
          <ac:cxnSpMkLst>
            <pc:docMk/>
            <pc:sldMk cId="3599710056" sldId="309"/>
            <ac:cxnSpMk id="13" creationId="{2288B366-55E3-CC50-0DE9-7370DBD38E5D}"/>
          </ac:cxnSpMkLst>
        </pc:cxnChg>
        <pc:cxnChg chg="add mod">
          <ac:chgData name="Avishna B S" userId="773dc03491746c50" providerId="LiveId" clId="{8E434A98-7BA5-46D6-BB65-4D8D0A61B927}" dt="2023-03-20T17:55:04.292" v="9878" actId="1076"/>
          <ac:cxnSpMkLst>
            <pc:docMk/>
            <pc:sldMk cId="3599710056" sldId="309"/>
            <ac:cxnSpMk id="15" creationId="{29B3F09D-22DB-0B90-D51D-E5AFC966CAFC}"/>
          </ac:cxnSpMkLst>
        </pc:cxnChg>
        <pc:cxnChg chg="add del mod">
          <ac:chgData name="Avishna B S" userId="773dc03491746c50" providerId="LiveId" clId="{8E434A98-7BA5-46D6-BB65-4D8D0A61B927}" dt="2023-03-20T17:52:51.729" v="9859" actId="478"/>
          <ac:cxnSpMkLst>
            <pc:docMk/>
            <pc:sldMk cId="3599710056" sldId="309"/>
            <ac:cxnSpMk id="19" creationId="{328C4CEB-BC46-AB93-E858-A3DDF0D83DEE}"/>
          </ac:cxnSpMkLst>
        </pc:cxnChg>
        <pc:cxnChg chg="add mod">
          <ac:chgData name="Avishna B S" userId="773dc03491746c50" providerId="LiveId" clId="{8E434A98-7BA5-46D6-BB65-4D8D0A61B927}" dt="2023-03-20T17:55:37.933" v="9882" actId="14100"/>
          <ac:cxnSpMkLst>
            <pc:docMk/>
            <pc:sldMk cId="3599710056" sldId="309"/>
            <ac:cxnSpMk id="29" creationId="{8F278E63-B36E-BED6-37D7-D2F635652E58}"/>
          </ac:cxnSpMkLst>
        </pc:cxnChg>
      </pc:sldChg>
      <pc:sldChg chg="addSp delSp modSp add mod ord">
        <pc:chgData name="Avishna B S" userId="773dc03491746c50" providerId="LiveId" clId="{8E434A98-7BA5-46D6-BB65-4D8D0A61B927}" dt="2023-03-25T10:42:47.086" v="11255" actId="1076"/>
        <pc:sldMkLst>
          <pc:docMk/>
          <pc:sldMk cId="3509661053" sldId="310"/>
        </pc:sldMkLst>
        <pc:spChg chg="add del mod">
          <ac:chgData name="Avishna B S" userId="773dc03491746c50" providerId="LiveId" clId="{8E434A98-7BA5-46D6-BB65-4D8D0A61B927}" dt="2023-03-22T12:16:37.633" v="10347" actId="1076"/>
          <ac:spMkLst>
            <pc:docMk/>
            <pc:sldMk cId="3509661053" sldId="310"/>
            <ac:spMk id="3" creationId="{1A30D6BB-3979-9957-F245-3E3FF1EE5D93}"/>
          </ac:spMkLst>
        </pc:spChg>
        <pc:spChg chg="add mod">
          <ac:chgData name="Avishna B S" userId="773dc03491746c50" providerId="LiveId" clId="{8E434A98-7BA5-46D6-BB65-4D8D0A61B927}" dt="2023-03-22T12:16:01.066" v="10343" actId="20577"/>
          <ac:spMkLst>
            <pc:docMk/>
            <pc:sldMk cId="3509661053" sldId="310"/>
            <ac:spMk id="4" creationId="{46E77B16-5D7F-3A24-45D8-D6A025370DAF}"/>
          </ac:spMkLst>
        </pc:spChg>
        <pc:spChg chg="add mod">
          <ac:chgData name="Avishna B S" userId="773dc03491746c50" providerId="LiveId" clId="{8E434A98-7BA5-46D6-BB65-4D8D0A61B927}" dt="2023-03-25T10:42:47.086" v="11255" actId="1076"/>
          <ac:spMkLst>
            <pc:docMk/>
            <pc:sldMk cId="3509661053" sldId="310"/>
            <ac:spMk id="5" creationId="{8A3CAD92-081D-4187-5464-8CB08E19D574}"/>
          </ac:spMkLst>
        </pc:spChg>
      </pc:sldChg>
      <pc:sldChg chg="add ord">
        <pc:chgData name="Avishna B S" userId="773dc03491746c50" providerId="LiveId" clId="{8E434A98-7BA5-46D6-BB65-4D8D0A61B927}" dt="2023-03-25T10:47:08.807" v="11257"/>
        <pc:sldMkLst>
          <pc:docMk/>
          <pc:sldMk cId="219233846" sldId="311"/>
        </pc:sldMkLst>
      </pc:sldChg>
      <pc:sldChg chg="add">
        <pc:chgData name="Avishna B S" userId="773dc03491746c50" providerId="LiveId" clId="{8E434A98-7BA5-46D6-BB65-4D8D0A61B927}" dt="2023-03-20T15:01:07.006" v="6498" actId="2890"/>
        <pc:sldMkLst>
          <pc:docMk/>
          <pc:sldMk cId="2241112682" sldId="312"/>
        </pc:sldMkLst>
      </pc:sldChg>
      <pc:sldChg chg="add">
        <pc:chgData name="Avishna B S" userId="773dc03491746c50" providerId="LiveId" clId="{8E434A98-7BA5-46D6-BB65-4D8D0A61B927}" dt="2023-03-20T15:01:10.536" v="6499" actId="2890"/>
        <pc:sldMkLst>
          <pc:docMk/>
          <pc:sldMk cId="3358859945" sldId="313"/>
        </pc:sldMkLst>
      </pc:sldChg>
      <pc:sldChg chg="add">
        <pc:chgData name="Avishna B S" userId="773dc03491746c50" providerId="LiveId" clId="{8E434A98-7BA5-46D6-BB65-4D8D0A61B927}" dt="2023-03-20T15:01:13.577" v="6500" actId="2890"/>
        <pc:sldMkLst>
          <pc:docMk/>
          <pc:sldMk cId="1577214619" sldId="314"/>
        </pc:sldMkLst>
      </pc:sldChg>
      <pc:sldChg chg="add ord">
        <pc:chgData name="Avishna B S" userId="773dc03491746c50" providerId="LiveId" clId="{8E434A98-7BA5-46D6-BB65-4D8D0A61B927}" dt="2023-03-20T15:01:34.734" v="6503"/>
        <pc:sldMkLst>
          <pc:docMk/>
          <pc:sldMk cId="1919092999" sldId="315"/>
        </pc:sldMkLst>
      </pc:sldChg>
      <pc:sldChg chg="add ord">
        <pc:chgData name="Avishna B S" userId="773dc03491746c50" providerId="LiveId" clId="{8E434A98-7BA5-46D6-BB65-4D8D0A61B927}" dt="2023-03-20T15:01:39.063" v="6506"/>
        <pc:sldMkLst>
          <pc:docMk/>
          <pc:sldMk cId="2488319239" sldId="316"/>
        </pc:sldMkLst>
      </pc:sldChg>
      <pc:sldChg chg="add">
        <pc:chgData name="Avishna B S" userId="773dc03491746c50" providerId="LiveId" clId="{8E434A98-7BA5-46D6-BB65-4D8D0A61B927}" dt="2023-03-20T15:01:43.201" v="6507" actId="2890"/>
        <pc:sldMkLst>
          <pc:docMk/>
          <pc:sldMk cId="1229322845" sldId="317"/>
        </pc:sldMkLst>
      </pc:sldChg>
      <pc:sldChg chg="add ord">
        <pc:chgData name="Avishna B S" userId="773dc03491746c50" providerId="LiveId" clId="{8E434A98-7BA5-46D6-BB65-4D8D0A61B927}" dt="2023-03-20T15:01:48.484" v="6510"/>
        <pc:sldMkLst>
          <pc:docMk/>
          <pc:sldMk cId="2745831139" sldId="318"/>
        </pc:sldMkLst>
      </pc:sldChg>
      <pc:sldChg chg="add">
        <pc:chgData name="Avishna B S" userId="773dc03491746c50" providerId="LiveId" clId="{8E434A98-7BA5-46D6-BB65-4D8D0A61B927}" dt="2023-03-20T15:01:51.639" v="6511" actId="2890"/>
        <pc:sldMkLst>
          <pc:docMk/>
          <pc:sldMk cId="2616101771" sldId="319"/>
        </pc:sldMkLst>
      </pc:sldChg>
      <pc:sldChg chg="addSp modSp add mod ord">
        <pc:chgData name="Avishna B S" userId="773dc03491746c50" providerId="LiveId" clId="{8E434A98-7BA5-46D6-BB65-4D8D0A61B927}" dt="2023-03-25T10:37:49.532" v="11233" actId="14100"/>
        <pc:sldMkLst>
          <pc:docMk/>
          <pc:sldMk cId="83664760" sldId="320"/>
        </pc:sldMkLst>
        <pc:spChg chg="add mod">
          <ac:chgData name="Avishna B S" userId="773dc03491746c50" providerId="LiveId" clId="{8E434A98-7BA5-46D6-BB65-4D8D0A61B927}" dt="2023-03-25T10:37:49.532" v="11233" actId="14100"/>
          <ac:spMkLst>
            <pc:docMk/>
            <pc:sldMk cId="83664760" sldId="320"/>
            <ac:spMk id="2" creationId="{62437592-62FB-619A-1DE8-506AFCDBF047}"/>
          </ac:spMkLst>
        </pc:spChg>
        <pc:spChg chg="add mod">
          <ac:chgData name="Avishna B S" userId="773dc03491746c50" providerId="LiveId" clId="{8E434A98-7BA5-46D6-BB65-4D8D0A61B927}" dt="2023-03-22T11:38:19.823" v="10144" actId="14100"/>
          <ac:spMkLst>
            <pc:docMk/>
            <pc:sldMk cId="83664760" sldId="320"/>
            <ac:spMk id="3" creationId="{CD19816D-B237-47ED-1C8D-7B6B9966B85B}"/>
          </ac:spMkLst>
        </pc:spChg>
        <pc:spChg chg="add mod">
          <ac:chgData name="Avishna B S" userId="773dc03491746c50" providerId="LiveId" clId="{8E434A98-7BA5-46D6-BB65-4D8D0A61B927}" dt="2023-03-22T11:33:44.744" v="10134" actId="1076"/>
          <ac:spMkLst>
            <pc:docMk/>
            <pc:sldMk cId="83664760" sldId="320"/>
            <ac:spMk id="4" creationId="{DEC5F388-CCF6-6696-3DA8-9D0354ECEBA8}"/>
          </ac:spMkLst>
        </pc:spChg>
      </pc:sldChg>
      <pc:sldChg chg="add del ord">
        <pc:chgData name="Avishna B S" userId="773dc03491746c50" providerId="LiveId" clId="{8E434A98-7BA5-46D6-BB65-4D8D0A61B927}" dt="2023-03-20T15:01:59.607" v="6515" actId="47"/>
        <pc:sldMkLst>
          <pc:docMk/>
          <pc:sldMk cId="1266723579" sldId="320"/>
        </pc:sldMkLst>
      </pc:sldChg>
      <pc:sldChg chg="addSp delSp modSp add mod">
        <pc:chgData name="Avishna B S" userId="773dc03491746c50" providerId="LiveId" clId="{8E434A98-7BA5-46D6-BB65-4D8D0A61B927}" dt="2023-03-22T11:44:12.596" v="10177" actId="14100"/>
        <pc:sldMkLst>
          <pc:docMk/>
          <pc:sldMk cId="2623289983" sldId="321"/>
        </pc:sldMkLst>
        <pc:spChg chg="add del mod">
          <ac:chgData name="Avishna B S" userId="773dc03491746c50" providerId="LiveId" clId="{8E434A98-7BA5-46D6-BB65-4D8D0A61B927}" dt="2023-03-22T11:16:40.169" v="10123"/>
          <ac:spMkLst>
            <pc:docMk/>
            <pc:sldMk cId="2623289983" sldId="321"/>
            <ac:spMk id="4" creationId="{B02D604A-4119-2CD2-2A01-9EEE2A306D0F}"/>
          </ac:spMkLst>
        </pc:spChg>
        <pc:spChg chg="add mod">
          <ac:chgData name="Avishna B S" userId="773dc03491746c50" providerId="LiveId" clId="{8E434A98-7BA5-46D6-BB65-4D8D0A61B927}" dt="2023-03-22T11:38:52.277" v="10166" actId="1076"/>
          <ac:spMkLst>
            <pc:docMk/>
            <pc:sldMk cId="2623289983" sldId="321"/>
            <ac:spMk id="6" creationId="{8E270FC8-4D8A-6F67-6C84-5E123ACDF1BD}"/>
          </ac:spMkLst>
        </pc:spChg>
        <pc:spChg chg="add mod">
          <ac:chgData name="Avishna B S" userId="773dc03491746c50" providerId="LiveId" clId="{8E434A98-7BA5-46D6-BB65-4D8D0A61B927}" dt="2023-03-22T11:44:12.596" v="10177" actId="14100"/>
          <ac:spMkLst>
            <pc:docMk/>
            <pc:sldMk cId="2623289983" sldId="321"/>
            <ac:spMk id="7" creationId="{B9A684AB-C749-D329-F97F-2A1B10D7FE63}"/>
          </ac:spMkLst>
        </pc:spChg>
        <pc:spChg chg="add mod">
          <ac:chgData name="Avishna B S" userId="773dc03491746c50" providerId="LiveId" clId="{8E434A98-7BA5-46D6-BB65-4D8D0A61B927}" dt="2023-03-22T11:43:58.254" v="10176" actId="14100"/>
          <ac:spMkLst>
            <pc:docMk/>
            <pc:sldMk cId="2623289983" sldId="321"/>
            <ac:spMk id="9" creationId="{A75904D6-2BC8-CEAA-33F1-BA8B263CF263}"/>
          </ac:spMkLst>
        </pc:spChg>
        <pc:graphicFrameChg chg="add del mod modGraphic">
          <ac:chgData name="Avishna B S" userId="773dc03491746c50" providerId="LiveId" clId="{8E434A98-7BA5-46D6-BB65-4D8D0A61B927}" dt="2023-03-22T11:16:25.576" v="10121"/>
          <ac:graphicFrameMkLst>
            <pc:docMk/>
            <pc:sldMk cId="2623289983" sldId="321"/>
            <ac:graphicFrameMk id="2" creationId="{90DBA0F6-EDB7-EBA8-7728-C5BA1EE1026E}"/>
          </ac:graphicFrameMkLst>
        </pc:graphicFrameChg>
        <pc:graphicFrameChg chg="add del mod">
          <ac:chgData name="Avishna B S" userId="773dc03491746c50" providerId="LiveId" clId="{8E434A98-7BA5-46D6-BB65-4D8D0A61B927}" dt="2023-03-22T11:16:40.169" v="10123"/>
          <ac:graphicFrameMkLst>
            <pc:docMk/>
            <pc:sldMk cId="2623289983" sldId="321"/>
            <ac:graphicFrameMk id="3" creationId="{89A02BBD-F62C-03D7-21E0-CA235269C299}"/>
          </ac:graphicFrameMkLst>
        </pc:graphicFrameChg>
      </pc:sldChg>
      <pc:sldChg chg="addSp modSp add mod">
        <pc:chgData name="Avishna B S" userId="773dc03491746c50" providerId="LiveId" clId="{8E434A98-7BA5-46D6-BB65-4D8D0A61B927}" dt="2023-03-22T12:15:46.969" v="10335" actId="14100"/>
        <pc:sldMkLst>
          <pc:docMk/>
          <pc:sldMk cId="638355942" sldId="322"/>
        </pc:sldMkLst>
        <pc:spChg chg="add mod">
          <ac:chgData name="Avishna B S" userId="773dc03491746c50" providerId="LiveId" clId="{8E434A98-7BA5-46D6-BB65-4D8D0A61B927}" dt="2023-03-22T12:15:46.969" v="10335" actId="14100"/>
          <ac:spMkLst>
            <pc:docMk/>
            <pc:sldMk cId="638355942" sldId="322"/>
            <ac:spMk id="2" creationId="{906E792C-C2B1-FFD4-7108-371CCF8E03B7}"/>
          </ac:spMkLst>
        </pc:spChg>
        <pc:spChg chg="add mod">
          <ac:chgData name="Avishna B S" userId="773dc03491746c50" providerId="LiveId" clId="{8E434A98-7BA5-46D6-BB65-4D8D0A61B927}" dt="2023-03-22T12:08:25.095" v="10239" actId="14100"/>
          <ac:spMkLst>
            <pc:docMk/>
            <pc:sldMk cId="638355942" sldId="322"/>
            <ac:spMk id="4" creationId="{2287FF86-EC34-5169-EE0F-5D3216C085E7}"/>
          </ac:spMkLst>
        </pc:spChg>
        <pc:spChg chg="add mod">
          <ac:chgData name="Avishna B S" userId="773dc03491746c50" providerId="LiveId" clId="{8E434A98-7BA5-46D6-BB65-4D8D0A61B927}" dt="2023-03-22T12:09:25.810" v="10321" actId="20577"/>
          <ac:spMkLst>
            <pc:docMk/>
            <pc:sldMk cId="638355942" sldId="322"/>
            <ac:spMk id="6" creationId="{B99B333E-769E-3BCD-E4DD-7591EEED3B03}"/>
          </ac:spMkLst>
        </pc:spChg>
      </pc:sldChg>
      <pc:sldChg chg="addSp delSp modSp add mod chgLayout">
        <pc:chgData name="Avishna B S" userId="773dc03491746c50" providerId="LiveId" clId="{8E434A98-7BA5-46D6-BB65-4D8D0A61B927}" dt="2023-03-25T17:42:17.513" v="13119" actId="14861"/>
        <pc:sldMkLst>
          <pc:docMk/>
          <pc:sldMk cId="3979119489" sldId="323"/>
        </pc:sldMkLst>
        <pc:spChg chg="add mod">
          <ac:chgData name="Avishna B S" userId="773dc03491746c50" providerId="LiveId" clId="{8E434A98-7BA5-46D6-BB65-4D8D0A61B927}" dt="2023-03-25T17:35:06.469" v="13018" actId="27636"/>
          <ac:spMkLst>
            <pc:docMk/>
            <pc:sldMk cId="3979119489" sldId="323"/>
            <ac:spMk id="2" creationId="{0FD194F5-4E58-25A9-C4CB-C6B655888D37}"/>
          </ac:spMkLst>
        </pc:spChg>
        <pc:spChg chg="add mod">
          <ac:chgData name="Avishna B S" userId="773dc03491746c50" providerId="LiveId" clId="{8E434A98-7BA5-46D6-BB65-4D8D0A61B927}" dt="2023-03-25T17:35:58.218" v="13051" actId="14100"/>
          <ac:spMkLst>
            <pc:docMk/>
            <pc:sldMk cId="3979119489" sldId="323"/>
            <ac:spMk id="3" creationId="{042971BE-770F-EDF0-904C-E364D2B8C773}"/>
          </ac:spMkLst>
        </pc:spChg>
        <pc:spChg chg="add mod">
          <ac:chgData name="Avishna B S" userId="773dc03491746c50" providerId="LiveId" clId="{8E434A98-7BA5-46D6-BB65-4D8D0A61B927}" dt="2023-03-25T17:42:17.513" v="13119" actId="14861"/>
          <ac:spMkLst>
            <pc:docMk/>
            <pc:sldMk cId="3979119489" sldId="323"/>
            <ac:spMk id="6" creationId="{B3E2C0FC-9C46-2C68-1C01-3FE1B160D4F7}"/>
          </ac:spMkLst>
        </pc:spChg>
        <pc:spChg chg="del">
          <ac:chgData name="Avishna B S" userId="773dc03491746c50" providerId="LiveId" clId="{8E434A98-7BA5-46D6-BB65-4D8D0A61B927}" dt="2023-03-25T17:34:44.835" v="12986" actId="478"/>
          <ac:spMkLst>
            <pc:docMk/>
            <pc:sldMk cId="3979119489" sldId="323"/>
            <ac:spMk id="8" creationId="{B47991DF-8DE5-2B67-DB16-26B9398ED7E0}"/>
          </ac:spMkLst>
        </pc:spChg>
        <pc:picChg chg="add mod modCrop">
          <ac:chgData name="Avishna B S" userId="773dc03491746c50" providerId="LiveId" clId="{8E434A98-7BA5-46D6-BB65-4D8D0A61B927}" dt="2023-03-25T17:39:23.307" v="13070" actId="1076"/>
          <ac:picMkLst>
            <pc:docMk/>
            <pc:sldMk cId="3979119489" sldId="323"/>
            <ac:picMk id="5" creationId="{9A5D2FAE-C4B5-1EE6-07DE-61A4E49A8C88}"/>
          </ac:picMkLst>
        </pc:picChg>
      </pc:sldChg>
      <pc:sldChg chg="addSp delSp modSp add mod chgLayout">
        <pc:chgData name="Avishna B S" userId="773dc03491746c50" providerId="LiveId" clId="{8E434A98-7BA5-46D6-BB65-4D8D0A61B927}" dt="2023-03-25T17:37:51.837" v="13062" actId="1076"/>
        <pc:sldMkLst>
          <pc:docMk/>
          <pc:sldMk cId="1120450726" sldId="324"/>
        </pc:sldMkLst>
        <pc:spChg chg="add mod ord">
          <ac:chgData name="Avishna B S" userId="773dc03491746c50" providerId="LiveId" clId="{8E434A98-7BA5-46D6-BB65-4D8D0A61B927}" dt="2023-03-25T17:29:39.083" v="12876" actId="27636"/>
          <ac:spMkLst>
            <pc:docMk/>
            <pc:sldMk cId="1120450726" sldId="324"/>
            <ac:spMk id="2" creationId="{BB18582C-658D-0AEF-387C-5C969DAD46DE}"/>
          </ac:spMkLst>
        </pc:spChg>
        <pc:spChg chg="add mod ord">
          <ac:chgData name="Avishna B S" userId="773dc03491746c50" providerId="LiveId" clId="{8E434A98-7BA5-46D6-BB65-4D8D0A61B927}" dt="2023-03-25T17:31:16.351" v="12955" actId="14100"/>
          <ac:spMkLst>
            <pc:docMk/>
            <pc:sldMk cId="1120450726" sldId="324"/>
            <ac:spMk id="3" creationId="{6369758C-C33A-27AF-CB54-5FD5E08CC260}"/>
          </ac:spMkLst>
        </pc:spChg>
        <pc:spChg chg="del">
          <ac:chgData name="Avishna B S" userId="773dc03491746c50" providerId="LiveId" clId="{8E434A98-7BA5-46D6-BB65-4D8D0A61B927}" dt="2023-03-25T17:29:19.559" v="12848" actId="700"/>
          <ac:spMkLst>
            <pc:docMk/>
            <pc:sldMk cId="1120450726" sldId="324"/>
            <ac:spMk id="8" creationId="{B47991DF-8DE5-2B67-DB16-26B9398ED7E0}"/>
          </ac:spMkLst>
        </pc:spChg>
        <pc:spChg chg="add mod">
          <ac:chgData name="Avishna B S" userId="773dc03491746c50" providerId="LiveId" clId="{8E434A98-7BA5-46D6-BB65-4D8D0A61B927}" dt="2023-03-25T17:37:51.837" v="13062" actId="1076"/>
          <ac:spMkLst>
            <pc:docMk/>
            <pc:sldMk cId="1120450726" sldId="324"/>
            <ac:spMk id="9" creationId="{5CC37436-456D-F34D-840B-E34A9A33F5DC}"/>
          </ac:spMkLst>
        </pc:spChg>
        <pc:picChg chg="add mod modCrop">
          <ac:chgData name="Avishna B S" userId="773dc03491746c50" providerId="LiveId" clId="{8E434A98-7BA5-46D6-BB65-4D8D0A61B927}" dt="2023-03-25T17:33:53.222" v="12979" actId="732"/>
          <ac:picMkLst>
            <pc:docMk/>
            <pc:sldMk cId="1120450726" sldId="324"/>
            <ac:picMk id="5" creationId="{3E411F89-F108-ACB5-40DA-4553D6483690}"/>
          </ac:picMkLst>
        </pc:picChg>
        <pc:picChg chg="add mod modCrop">
          <ac:chgData name="Avishna B S" userId="773dc03491746c50" providerId="LiveId" clId="{8E434A98-7BA5-46D6-BB65-4D8D0A61B927}" dt="2023-03-25T17:37:49.554" v="13061" actId="14100"/>
          <ac:picMkLst>
            <pc:docMk/>
            <pc:sldMk cId="1120450726" sldId="324"/>
            <ac:picMk id="7" creationId="{A7D8BDC7-B54C-CCD5-6F18-B836C9B5BCE4}"/>
          </ac:picMkLst>
        </pc:picChg>
      </pc:sldChg>
      <pc:sldChg chg="addSp delSp modSp add mod chgLayout">
        <pc:chgData name="Avishna B S" userId="773dc03491746c50" providerId="LiveId" clId="{8E434A98-7BA5-46D6-BB65-4D8D0A61B927}" dt="2023-03-25T17:28:58.673" v="12847"/>
        <pc:sldMkLst>
          <pc:docMk/>
          <pc:sldMk cId="3666607297" sldId="325"/>
        </pc:sldMkLst>
        <pc:spChg chg="add mod ord">
          <ac:chgData name="Avishna B S" userId="773dc03491746c50" providerId="LiveId" clId="{8E434A98-7BA5-46D6-BB65-4D8D0A61B927}" dt="2023-03-25T17:23:18.314" v="12759" actId="27636"/>
          <ac:spMkLst>
            <pc:docMk/>
            <pc:sldMk cId="3666607297" sldId="325"/>
            <ac:spMk id="2" creationId="{0D5D3713-17A8-274C-BF0E-960107B78F40}"/>
          </ac:spMkLst>
        </pc:spChg>
        <pc:spChg chg="add mod ord">
          <ac:chgData name="Avishna B S" userId="773dc03491746c50" providerId="LiveId" clId="{8E434A98-7BA5-46D6-BB65-4D8D0A61B927}" dt="2023-03-25T17:23:52.583" v="12812" actId="14100"/>
          <ac:spMkLst>
            <pc:docMk/>
            <pc:sldMk cId="3666607297" sldId="325"/>
            <ac:spMk id="3" creationId="{308E3F9A-07A7-84BC-50AE-C40812D50A01}"/>
          </ac:spMkLst>
        </pc:spChg>
        <pc:spChg chg="del">
          <ac:chgData name="Avishna B S" userId="773dc03491746c50" providerId="LiveId" clId="{8E434A98-7BA5-46D6-BB65-4D8D0A61B927}" dt="2023-03-25T17:23:02.580" v="12734" actId="700"/>
          <ac:spMkLst>
            <pc:docMk/>
            <pc:sldMk cId="3666607297" sldId="325"/>
            <ac:spMk id="8" creationId="{B47991DF-8DE5-2B67-DB16-26B9398ED7E0}"/>
          </ac:spMkLst>
        </pc:spChg>
        <pc:spChg chg="add mod">
          <ac:chgData name="Avishna B S" userId="773dc03491746c50" providerId="LiveId" clId="{8E434A98-7BA5-46D6-BB65-4D8D0A61B927}" dt="2023-03-25T17:27:13.378" v="12841" actId="1076"/>
          <ac:spMkLst>
            <pc:docMk/>
            <pc:sldMk cId="3666607297" sldId="325"/>
            <ac:spMk id="11" creationId="{008E286A-D406-1711-7848-24BC0468B0C6}"/>
          </ac:spMkLst>
        </pc:spChg>
        <pc:picChg chg="add mod">
          <ac:chgData name="Avishna B S" userId="773dc03491746c50" providerId="LiveId" clId="{8E434A98-7BA5-46D6-BB65-4D8D0A61B927}" dt="2023-03-25T17:28:10.165" v="12844"/>
          <ac:picMkLst>
            <pc:docMk/>
            <pc:sldMk cId="3666607297" sldId="325"/>
            <ac:picMk id="5" creationId="{F7FC71DC-7463-23C8-4E75-D1451E8009EF}"/>
          </ac:picMkLst>
        </pc:picChg>
        <pc:picChg chg="add mod">
          <ac:chgData name="Avishna B S" userId="773dc03491746c50" providerId="LiveId" clId="{8E434A98-7BA5-46D6-BB65-4D8D0A61B927}" dt="2023-03-25T17:28:58.673" v="12847"/>
          <ac:picMkLst>
            <pc:docMk/>
            <pc:sldMk cId="3666607297" sldId="325"/>
            <ac:picMk id="7" creationId="{0425D901-905C-007B-3ED8-B6CB712CE145}"/>
          </ac:picMkLst>
        </pc:picChg>
        <pc:cxnChg chg="add del mod">
          <ac:chgData name="Avishna B S" userId="773dc03491746c50" providerId="LiveId" clId="{8E434A98-7BA5-46D6-BB65-4D8D0A61B927}" dt="2023-03-25T17:26:22.751" v="12833" actId="11529"/>
          <ac:cxnSpMkLst>
            <pc:docMk/>
            <pc:sldMk cId="3666607297" sldId="325"/>
            <ac:cxnSpMk id="10" creationId="{2CB41C9D-E816-94FF-4E2C-A856E0EB24B3}"/>
          </ac:cxnSpMkLst>
        </pc:cxnChg>
      </pc:sldChg>
      <pc:sldChg chg="add">
        <pc:chgData name="Avishna B S" userId="773dc03491746c50" providerId="LiveId" clId="{8E434A98-7BA5-46D6-BB65-4D8D0A61B927}" dt="2023-03-25T10:47:15.066" v="11258" actId="2890"/>
        <pc:sldMkLst>
          <pc:docMk/>
          <pc:sldMk cId="2382618078" sldId="326"/>
        </pc:sldMkLst>
      </pc:sldChg>
      <pc:sldChg chg="add">
        <pc:chgData name="Avishna B S" userId="773dc03491746c50" providerId="LiveId" clId="{8E434A98-7BA5-46D6-BB65-4D8D0A61B927}" dt="2023-03-25T10:47:42.028" v="11259" actId="2890"/>
        <pc:sldMkLst>
          <pc:docMk/>
          <pc:sldMk cId="4103123964" sldId="327"/>
        </pc:sldMkLst>
      </pc:sldChg>
      <pc:sldChg chg="add">
        <pc:chgData name="Avishna B S" userId="773dc03491746c50" providerId="LiveId" clId="{8E434A98-7BA5-46D6-BB65-4D8D0A61B927}" dt="2023-03-25T10:47:45.327" v="11260" actId="2890"/>
        <pc:sldMkLst>
          <pc:docMk/>
          <pc:sldMk cId="3548175726" sldId="328"/>
        </pc:sldMkLst>
      </pc:sldChg>
      <pc:sldChg chg="add">
        <pc:chgData name="Avishna B S" userId="773dc03491746c50" providerId="LiveId" clId="{8E434A98-7BA5-46D6-BB65-4D8D0A61B927}" dt="2023-03-25T17:42:40.719" v="13120" actId="2890"/>
        <pc:sldMkLst>
          <pc:docMk/>
          <pc:sldMk cId="279731018" sldId="329"/>
        </pc:sldMkLst>
      </pc:sldChg>
      <pc:sldChg chg="addSp delSp modSp add mod">
        <pc:chgData name="Avishna B S" userId="773dc03491746c50" providerId="LiveId" clId="{8E434A98-7BA5-46D6-BB65-4D8D0A61B927}" dt="2023-03-25T18:34:17.986" v="13809" actId="1440"/>
        <pc:sldMkLst>
          <pc:docMk/>
          <pc:sldMk cId="538488314" sldId="330"/>
        </pc:sldMkLst>
        <pc:spChg chg="mod">
          <ac:chgData name="Avishna B S" userId="773dc03491746c50" providerId="LiveId" clId="{8E434A98-7BA5-46D6-BB65-4D8D0A61B927}" dt="2023-03-25T18:24:17.584" v="13625" actId="27636"/>
          <ac:spMkLst>
            <pc:docMk/>
            <pc:sldMk cId="538488314" sldId="330"/>
            <ac:spMk id="6" creationId="{8B4F2E11-156E-FA59-63C9-01FA7D11A870}"/>
          </ac:spMkLst>
        </pc:spChg>
        <pc:spChg chg="add mod">
          <ac:chgData name="Avishna B S" userId="773dc03491746c50" providerId="LiveId" clId="{8E434A98-7BA5-46D6-BB65-4D8D0A61B927}" dt="2023-03-25T18:32:38.572" v="13802" actId="1076"/>
          <ac:spMkLst>
            <pc:docMk/>
            <pc:sldMk cId="538488314" sldId="330"/>
            <ac:spMk id="7" creationId="{0D0A823C-4511-72F2-D26A-EAF4545E2C2D}"/>
          </ac:spMkLst>
        </pc:spChg>
        <pc:spChg chg="mod">
          <ac:chgData name="Avishna B S" userId="773dc03491746c50" providerId="LiveId" clId="{8E434A98-7BA5-46D6-BB65-4D8D0A61B927}" dt="2023-03-25T18:25:23.424" v="13730" actId="14100"/>
          <ac:spMkLst>
            <pc:docMk/>
            <pc:sldMk cId="538488314" sldId="330"/>
            <ac:spMk id="8" creationId="{B47991DF-8DE5-2B67-DB16-26B9398ED7E0}"/>
          </ac:spMkLst>
        </pc:spChg>
        <pc:spChg chg="add del">
          <ac:chgData name="Avishna B S" userId="773dc03491746c50" providerId="LiveId" clId="{8E434A98-7BA5-46D6-BB65-4D8D0A61B927}" dt="2023-03-25T18:27:32.766" v="13755" actId="11529"/>
          <ac:spMkLst>
            <pc:docMk/>
            <pc:sldMk cId="538488314" sldId="330"/>
            <ac:spMk id="9" creationId="{E6391F90-16F2-7F0D-D45B-613D14C66AFA}"/>
          </ac:spMkLst>
        </pc:spChg>
        <pc:spChg chg="add del mod">
          <ac:chgData name="Avishna B S" userId="773dc03491746c50" providerId="LiveId" clId="{8E434A98-7BA5-46D6-BB65-4D8D0A61B927}" dt="2023-03-25T18:28:37.776" v="13770" actId="478"/>
          <ac:spMkLst>
            <pc:docMk/>
            <pc:sldMk cId="538488314" sldId="330"/>
            <ac:spMk id="10" creationId="{1EF7719C-04FB-29EF-D0A8-182C4B6DC357}"/>
          </ac:spMkLst>
        </pc:spChg>
        <pc:spChg chg="add mod">
          <ac:chgData name="Avishna B S" userId="773dc03491746c50" providerId="LiveId" clId="{8E434A98-7BA5-46D6-BB65-4D8D0A61B927}" dt="2023-03-25T18:32:36.003" v="13801" actId="1076"/>
          <ac:spMkLst>
            <pc:docMk/>
            <pc:sldMk cId="538488314" sldId="330"/>
            <ac:spMk id="16" creationId="{0A17622F-5842-3CEB-F327-AE3C6A9E513D}"/>
          </ac:spMkLst>
        </pc:spChg>
        <pc:picChg chg="add mod modCrop">
          <ac:chgData name="Avishna B S" userId="773dc03491746c50" providerId="LiveId" clId="{8E434A98-7BA5-46D6-BB65-4D8D0A61B927}" dt="2023-03-25T18:33:13.230" v="13805"/>
          <ac:picMkLst>
            <pc:docMk/>
            <pc:sldMk cId="538488314" sldId="330"/>
            <ac:picMk id="3" creationId="{CFBDD25A-D475-3C5C-BEBC-45D6ECF428B4}"/>
          </ac:picMkLst>
        </pc:picChg>
        <pc:picChg chg="add mod">
          <ac:chgData name="Avishna B S" userId="773dc03491746c50" providerId="LiveId" clId="{8E434A98-7BA5-46D6-BB65-4D8D0A61B927}" dt="2023-03-25T18:34:17.986" v="13809" actId="1440"/>
          <ac:picMkLst>
            <pc:docMk/>
            <pc:sldMk cId="538488314" sldId="330"/>
            <ac:picMk id="5" creationId="{B177A421-5713-10CF-316E-F6B950CBE9E2}"/>
          </ac:picMkLst>
        </pc:picChg>
        <pc:cxnChg chg="add del mod">
          <ac:chgData name="Avishna B S" userId="773dc03491746c50" providerId="LiveId" clId="{8E434A98-7BA5-46D6-BB65-4D8D0A61B927}" dt="2023-03-25T18:29:23.214" v="13778" actId="478"/>
          <ac:cxnSpMkLst>
            <pc:docMk/>
            <pc:sldMk cId="538488314" sldId="330"/>
            <ac:cxnSpMk id="12" creationId="{EF6E16CE-49F1-751B-B7C0-212974137574}"/>
          </ac:cxnSpMkLst>
        </pc:cxnChg>
      </pc:sldChg>
      <pc:sldChg chg="addSp modSp add mod">
        <pc:chgData name="Avishna B S" userId="773dc03491746c50" providerId="LiveId" clId="{8E434A98-7BA5-46D6-BB65-4D8D0A61B927}" dt="2023-03-25T18:23:48.459" v="13607" actId="1076"/>
        <pc:sldMkLst>
          <pc:docMk/>
          <pc:sldMk cId="174806588" sldId="331"/>
        </pc:sldMkLst>
        <pc:spChg chg="mod">
          <ac:chgData name="Avishna B S" userId="773dc03491746c50" providerId="LiveId" clId="{8E434A98-7BA5-46D6-BB65-4D8D0A61B927}" dt="2023-03-25T17:55:01.527" v="13402" actId="27636"/>
          <ac:spMkLst>
            <pc:docMk/>
            <pc:sldMk cId="174806588" sldId="331"/>
            <ac:spMk id="6" creationId="{8B4F2E11-156E-FA59-63C9-01FA7D11A870}"/>
          </ac:spMkLst>
        </pc:spChg>
        <pc:spChg chg="add mod">
          <ac:chgData name="Avishna B S" userId="773dc03491746c50" providerId="LiveId" clId="{8E434A98-7BA5-46D6-BB65-4D8D0A61B927}" dt="2023-03-25T18:23:48.459" v="13607" actId="1076"/>
          <ac:spMkLst>
            <pc:docMk/>
            <pc:sldMk cId="174806588" sldId="331"/>
            <ac:spMk id="7" creationId="{58004EB8-2540-71E8-8564-4B38165A2138}"/>
          </ac:spMkLst>
        </pc:spChg>
        <pc:spChg chg="mod">
          <ac:chgData name="Avishna B S" userId="773dc03491746c50" providerId="LiveId" clId="{8E434A98-7BA5-46D6-BB65-4D8D0A61B927}" dt="2023-03-25T18:23:22.327" v="13602" actId="27636"/>
          <ac:spMkLst>
            <pc:docMk/>
            <pc:sldMk cId="174806588" sldId="331"/>
            <ac:spMk id="8" creationId="{B47991DF-8DE5-2B67-DB16-26B9398ED7E0}"/>
          </ac:spMkLst>
        </pc:spChg>
        <pc:picChg chg="add mod modCrop">
          <ac:chgData name="Avishna B S" userId="773dc03491746c50" providerId="LiveId" clId="{8E434A98-7BA5-46D6-BB65-4D8D0A61B927}" dt="2023-03-25T18:23:00.695" v="13576" actId="1076"/>
          <ac:picMkLst>
            <pc:docMk/>
            <pc:sldMk cId="174806588" sldId="331"/>
            <ac:picMk id="3" creationId="{5C3CC09A-DD9D-F461-3D4E-EDFB5122ED0E}"/>
          </ac:picMkLst>
        </pc:picChg>
        <pc:picChg chg="add mod modCrop">
          <ac:chgData name="Avishna B S" userId="773dc03491746c50" providerId="LiveId" clId="{8E434A98-7BA5-46D6-BB65-4D8D0A61B927}" dt="2023-03-25T18:23:43.469" v="13606" actId="1076"/>
          <ac:picMkLst>
            <pc:docMk/>
            <pc:sldMk cId="174806588" sldId="331"/>
            <ac:picMk id="5" creationId="{A0E74959-1920-259D-EF1E-7A08D90AFC88}"/>
          </ac:picMkLst>
        </pc:picChg>
      </pc:sldChg>
      <pc:sldChg chg="addSp delSp modSp add mod">
        <pc:chgData name="Avishna B S" userId="773dc03491746c50" providerId="LiveId" clId="{8E434A98-7BA5-46D6-BB65-4D8D0A61B927}" dt="2023-03-25T17:54:33.904" v="13383" actId="1076"/>
        <pc:sldMkLst>
          <pc:docMk/>
          <pc:sldMk cId="2431121339" sldId="332"/>
        </pc:sldMkLst>
        <pc:spChg chg="mod">
          <ac:chgData name="Avishna B S" userId="773dc03491746c50" providerId="LiveId" clId="{8E434A98-7BA5-46D6-BB65-4D8D0A61B927}" dt="2023-03-25T17:53:28.703" v="13371" actId="1076"/>
          <ac:spMkLst>
            <pc:docMk/>
            <pc:sldMk cId="2431121339" sldId="332"/>
            <ac:spMk id="6" creationId="{8B4F2E11-156E-FA59-63C9-01FA7D11A870}"/>
          </ac:spMkLst>
        </pc:spChg>
        <pc:spChg chg="mod">
          <ac:chgData name="Avishna B S" userId="773dc03491746c50" providerId="LiveId" clId="{8E434A98-7BA5-46D6-BB65-4D8D0A61B927}" dt="2023-03-25T17:53:32.176" v="13372" actId="1076"/>
          <ac:spMkLst>
            <pc:docMk/>
            <pc:sldMk cId="2431121339" sldId="332"/>
            <ac:spMk id="8" creationId="{B47991DF-8DE5-2B67-DB16-26B9398ED7E0}"/>
          </ac:spMkLst>
        </pc:spChg>
        <pc:spChg chg="add del mod">
          <ac:chgData name="Avishna B S" userId="773dc03491746c50" providerId="LiveId" clId="{8E434A98-7BA5-46D6-BB65-4D8D0A61B927}" dt="2023-03-25T17:53:57.268" v="13375" actId="478"/>
          <ac:spMkLst>
            <pc:docMk/>
            <pc:sldMk cId="2431121339" sldId="332"/>
            <ac:spMk id="12" creationId="{21ACD2C7-E705-DA8A-7143-20E9370CC420}"/>
          </ac:spMkLst>
        </pc:spChg>
        <pc:spChg chg="add mod">
          <ac:chgData name="Avishna B S" userId="773dc03491746c50" providerId="LiveId" clId="{8E434A98-7BA5-46D6-BB65-4D8D0A61B927}" dt="2023-03-25T17:54:33.904" v="13383" actId="1076"/>
          <ac:spMkLst>
            <pc:docMk/>
            <pc:sldMk cId="2431121339" sldId="332"/>
            <ac:spMk id="13" creationId="{4B4F1C7D-886F-A85D-7B61-EC7AFF6EA7EE}"/>
          </ac:spMkLst>
        </pc:spChg>
        <pc:picChg chg="add del mod">
          <ac:chgData name="Avishna B S" userId="773dc03491746c50" providerId="LiveId" clId="{8E434A98-7BA5-46D6-BB65-4D8D0A61B927}" dt="2023-03-25T17:49:46.974" v="13341" actId="478"/>
          <ac:picMkLst>
            <pc:docMk/>
            <pc:sldMk cId="2431121339" sldId="332"/>
            <ac:picMk id="3" creationId="{D0BAA338-D526-DDFD-C5E6-C17059E7C670}"/>
          </ac:picMkLst>
        </pc:picChg>
        <pc:picChg chg="add del mod">
          <ac:chgData name="Avishna B S" userId="773dc03491746c50" providerId="LiveId" clId="{8E434A98-7BA5-46D6-BB65-4D8D0A61B927}" dt="2023-03-25T17:49:46.974" v="13341" actId="478"/>
          <ac:picMkLst>
            <pc:docMk/>
            <pc:sldMk cId="2431121339" sldId="332"/>
            <ac:picMk id="5" creationId="{8661112C-7551-92E8-4998-FC6C7241426A}"/>
          </ac:picMkLst>
        </pc:picChg>
        <pc:picChg chg="add mod modCrop">
          <ac:chgData name="Avishna B S" userId="773dc03491746c50" providerId="LiveId" clId="{8E434A98-7BA5-46D6-BB65-4D8D0A61B927}" dt="2023-03-25T17:51:39.481" v="13361"/>
          <ac:picMkLst>
            <pc:docMk/>
            <pc:sldMk cId="2431121339" sldId="332"/>
            <ac:picMk id="9" creationId="{A41179FE-54AB-17BC-EE47-3DAF5116FBFC}"/>
          </ac:picMkLst>
        </pc:picChg>
        <pc:picChg chg="add mod modCrop">
          <ac:chgData name="Avishna B S" userId="773dc03491746c50" providerId="LiveId" clId="{8E434A98-7BA5-46D6-BB65-4D8D0A61B927}" dt="2023-03-25T17:53:20.055" v="13370" actId="14100"/>
          <ac:picMkLst>
            <pc:docMk/>
            <pc:sldMk cId="2431121339" sldId="332"/>
            <ac:picMk id="11" creationId="{4E238C3B-4A60-5D91-BF08-C19CA7A54D25}"/>
          </ac:picMkLst>
        </pc:picChg>
      </pc:sldChg>
      <pc:sldMasterChg chg="modSp modSldLayout">
        <pc:chgData name="Avishna B S" userId="773dc03491746c50" providerId="LiveId" clId="{8E434A98-7BA5-46D6-BB65-4D8D0A61B927}" dt="2023-03-19T09:25:27.405" v="3204"/>
        <pc:sldMasterMkLst>
          <pc:docMk/>
          <pc:sldMasterMk cId="946856561" sldId="2147483816"/>
        </pc:sldMasterMkLst>
        <pc:spChg chg="mod">
          <ac:chgData name="Avishna B S" userId="773dc03491746c50" providerId="LiveId" clId="{8E434A98-7BA5-46D6-BB65-4D8D0A61B927}" dt="2023-03-19T09:25:27.405" v="3204"/>
          <ac:spMkLst>
            <pc:docMk/>
            <pc:sldMasterMk cId="946856561" sldId="2147483816"/>
            <ac:spMk id="2" creationId="{00000000-0000-0000-0000-000000000000}"/>
          </ac:spMkLst>
        </pc:spChg>
        <pc:spChg chg="mod">
          <ac:chgData name="Avishna B S" userId="773dc03491746c50" providerId="LiveId" clId="{8E434A98-7BA5-46D6-BB65-4D8D0A61B927}" dt="2023-03-19T09:25:27.405" v="3204"/>
          <ac:spMkLst>
            <pc:docMk/>
            <pc:sldMasterMk cId="946856561" sldId="2147483816"/>
            <ac:spMk id="3" creationId="{00000000-0000-0000-0000-000000000000}"/>
          </ac:spMkLst>
        </pc:spChg>
        <pc:spChg chg="mod">
          <ac:chgData name="Avishna B S" userId="773dc03491746c50" providerId="LiveId" clId="{8E434A98-7BA5-46D6-BB65-4D8D0A61B927}" dt="2023-03-19T09:25:27.405" v="3204"/>
          <ac:spMkLst>
            <pc:docMk/>
            <pc:sldMasterMk cId="946856561" sldId="2147483816"/>
            <ac:spMk id="4" creationId="{00000000-0000-0000-0000-000000000000}"/>
          </ac:spMkLst>
        </pc:spChg>
        <pc:spChg chg="mod">
          <ac:chgData name="Avishna B S" userId="773dc03491746c50" providerId="LiveId" clId="{8E434A98-7BA5-46D6-BB65-4D8D0A61B927}" dt="2023-03-19T09:25:27.405" v="3204"/>
          <ac:spMkLst>
            <pc:docMk/>
            <pc:sldMasterMk cId="946856561" sldId="2147483816"/>
            <ac:spMk id="5" creationId="{00000000-0000-0000-0000-000000000000}"/>
          </ac:spMkLst>
        </pc:spChg>
        <pc:spChg chg="mod">
          <ac:chgData name="Avishna B S" userId="773dc03491746c50" providerId="LiveId" clId="{8E434A98-7BA5-46D6-BB65-4D8D0A61B927}" dt="2023-03-19T09:25:27.405" v="3204"/>
          <ac:spMkLst>
            <pc:docMk/>
            <pc:sldMasterMk cId="946856561" sldId="2147483816"/>
            <ac:spMk id="6" creationId="{00000000-0000-0000-0000-000000000000}"/>
          </ac:spMkLst>
        </pc:spChg>
        <pc:spChg chg="mod">
          <ac:chgData name="Avishna B S" userId="773dc03491746c50" providerId="LiveId" clId="{8E434A98-7BA5-46D6-BB65-4D8D0A61B927}" dt="2023-03-19T09:25:27.405" v="3204"/>
          <ac:spMkLst>
            <pc:docMk/>
            <pc:sldMasterMk cId="946856561" sldId="2147483816"/>
            <ac:spMk id="22" creationId="{00000000-0000-0000-0000-000000000000}"/>
          </ac:spMkLst>
        </pc:spChg>
        <pc:spChg chg="mod">
          <ac:chgData name="Avishna B S" userId="773dc03491746c50" providerId="LiveId" clId="{8E434A98-7BA5-46D6-BB65-4D8D0A61B927}" dt="2023-03-19T09:25:27.405" v="3204"/>
          <ac:spMkLst>
            <pc:docMk/>
            <pc:sldMasterMk cId="946856561" sldId="2147483816"/>
            <ac:spMk id="23" creationId="{00000000-0000-0000-0000-000000000000}"/>
          </ac:spMkLst>
        </pc:spChg>
        <pc:spChg chg="mod">
          <ac:chgData name="Avishna B S" userId="773dc03491746c50" providerId="LiveId" clId="{8E434A98-7BA5-46D6-BB65-4D8D0A61B927}" dt="2023-03-19T09:25:27.405" v="3204"/>
          <ac:spMkLst>
            <pc:docMk/>
            <pc:sldMasterMk cId="946856561" sldId="2147483816"/>
            <ac:spMk id="24" creationId="{00000000-0000-0000-0000-000000000000}"/>
          </ac:spMkLst>
        </pc:spChg>
        <pc:spChg chg="mod">
          <ac:chgData name="Avishna B S" userId="773dc03491746c50" providerId="LiveId" clId="{8E434A98-7BA5-46D6-BB65-4D8D0A61B927}" dt="2023-03-19T09:25:27.405" v="3204"/>
          <ac:spMkLst>
            <pc:docMk/>
            <pc:sldMasterMk cId="946856561" sldId="2147483816"/>
            <ac:spMk id="25" creationId="{00000000-0000-0000-0000-000000000000}"/>
          </ac:spMkLst>
        </pc:spChg>
        <pc:spChg chg="mod">
          <ac:chgData name="Avishna B S" userId="773dc03491746c50" providerId="LiveId" clId="{8E434A98-7BA5-46D6-BB65-4D8D0A61B927}" dt="2023-03-19T09:25:27.405" v="3204"/>
          <ac:spMkLst>
            <pc:docMk/>
            <pc:sldMasterMk cId="946856561" sldId="2147483816"/>
            <ac:spMk id="26" creationId="{00000000-0000-0000-0000-000000000000}"/>
          </ac:spMkLst>
        </pc:spChg>
        <pc:spChg chg="mod">
          <ac:chgData name="Avishna B S" userId="773dc03491746c50" providerId="LiveId" clId="{8E434A98-7BA5-46D6-BB65-4D8D0A61B927}" dt="2023-03-19T09:25:27.405" v="3204"/>
          <ac:spMkLst>
            <pc:docMk/>
            <pc:sldMasterMk cId="946856561" sldId="2147483816"/>
            <ac:spMk id="27" creationId="{00000000-0000-0000-0000-000000000000}"/>
          </ac:spMkLst>
        </pc:spChg>
        <pc:spChg chg="mod">
          <ac:chgData name="Avishna B S" userId="773dc03491746c50" providerId="LiveId" clId="{8E434A98-7BA5-46D6-BB65-4D8D0A61B927}" dt="2023-03-19T09:25:27.405" v="3204"/>
          <ac:spMkLst>
            <pc:docMk/>
            <pc:sldMasterMk cId="946856561" sldId="2147483816"/>
            <ac:spMk id="28" creationId="{00000000-0000-0000-0000-000000000000}"/>
          </ac:spMkLst>
        </pc:spChg>
        <pc:spChg chg="mod">
          <ac:chgData name="Avishna B S" userId="773dc03491746c50" providerId="LiveId" clId="{8E434A98-7BA5-46D6-BB65-4D8D0A61B927}" dt="2023-03-19T09:25:27.405" v="3204"/>
          <ac:spMkLst>
            <pc:docMk/>
            <pc:sldMasterMk cId="946856561" sldId="2147483816"/>
            <ac:spMk id="29" creationId="{00000000-0000-0000-0000-000000000000}"/>
          </ac:spMkLst>
        </pc:spChg>
        <pc:grpChg chg="mod">
          <ac:chgData name="Avishna B S" userId="773dc03491746c50" providerId="LiveId" clId="{8E434A98-7BA5-46D6-BB65-4D8D0A61B927}" dt="2023-03-19T09:25:27.405" v="3204"/>
          <ac:grpSpMkLst>
            <pc:docMk/>
            <pc:sldMasterMk cId="946856561" sldId="2147483816"/>
            <ac:grpSpMk id="7" creationId="{00000000-0000-0000-0000-000000000000}"/>
          </ac:grpSpMkLst>
        </pc:grpChg>
        <pc:cxnChg chg="mod">
          <ac:chgData name="Avishna B S" userId="773dc03491746c50" providerId="LiveId" clId="{8E434A98-7BA5-46D6-BB65-4D8D0A61B927}" dt="2023-03-19T09:25:27.405" v="3204"/>
          <ac:cxnSpMkLst>
            <pc:docMk/>
            <pc:sldMasterMk cId="946856561" sldId="2147483816"/>
            <ac:cxnSpMk id="20" creationId="{00000000-0000-0000-0000-000000000000}"/>
          </ac:cxnSpMkLst>
        </pc:cxnChg>
        <pc:cxnChg chg="mod">
          <ac:chgData name="Avishna B S" userId="773dc03491746c50" providerId="LiveId" clId="{8E434A98-7BA5-46D6-BB65-4D8D0A61B927}" dt="2023-03-19T09:25:27.405" v="3204"/>
          <ac:cxnSpMkLst>
            <pc:docMk/>
            <pc:sldMasterMk cId="946856561" sldId="2147483816"/>
            <ac:cxnSpMk id="21" creationId="{00000000-0000-0000-0000-000000000000}"/>
          </ac:cxnSpMkLst>
        </pc:cxnChg>
        <pc:sldLayoutChg chg="modSp">
          <pc:chgData name="Avishna B S" userId="773dc03491746c50" providerId="LiveId" clId="{8E434A98-7BA5-46D6-BB65-4D8D0A61B927}" dt="2023-03-19T09:25:27.405" v="3204"/>
          <pc:sldLayoutMkLst>
            <pc:docMk/>
            <pc:sldMasterMk cId="946856561" sldId="2147483816"/>
            <pc:sldLayoutMk cId="3305836289" sldId="2147483817"/>
          </pc:sldLayoutMkLst>
          <pc:spChg chg="mod">
            <ac:chgData name="Avishna B S" userId="773dc03491746c50" providerId="LiveId" clId="{8E434A98-7BA5-46D6-BB65-4D8D0A61B927}" dt="2023-03-19T09:25:27.405" v="3204"/>
            <ac:spMkLst>
              <pc:docMk/>
              <pc:sldMasterMk cId="946856561" sldId="2147483816"/>
              <pc:sldLayoutMk cId="3305836289" sldId="2147483817"/>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305836289" sldId="2147483817"/>
              <ac:spMk id="3"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305836289" sldId="2147483817"/>
              <ac:spMk id="19"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305836289" sldId="2147483817"/>
              <ac:spMk id="24"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305836289" sldId="2147483817"/>
              <ac:spMk id="26"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305836289" sldId="2147483817"/>
              <ac:spMk id="27"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305836289" sldId="2147483817"/>
              <ac:spMk id="28"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305836289" sldId="2147483817"/>
              <ac:spMk id="29"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305836289" sldId="2147483817"/>
              <ac:spMk id="30"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305836289" sldId="2147483817"/>
              <ac:spMk id="31" creationId="{00000000-0000-0000-0000-000000000000}"/>
            </ac:spMkLst>
          </pc:spChg>
          <pc:grpChg chg="mod">
            <ac:chgData name="Avishna B S" userId="773dc03491746c50" providerId="LiveId" clId="{8E434A98-7BA5-46D6-BB65-4D8D0A61B927}" dt="2023-03-19T09:25:27.405" v="3204"/>
            <ac:grpSpMkLst>
              <pc:docMk/>
              <pc:sldMasterMk cId="946856561" sldId="2147483816"/>
              <pc:sldLayoutMk cId="3305836289" sldId="2147483817"/>
              <ac:grpSpMk id="7" creationId="{00000000-0000-0000-0000-000000000000}"/>
            </ac:grpSpMkLst>
          </pc:grpChg>
          <pc:cxnChg chg="mod">
            <ac:chgData name="Avishna B S" userId="773dc03491746c50" providerId="LiveId" clId="{8E434A98-7BA5-46D6-BB65-4D8D0A61B927}" dt="2023-03-19T09:25:27.405" v="3204"/>
            <ac:cxnSpMkLst>
              <pc:docMk/>
              <pc:sldMasterMk cId="946856561" sldId="2147483816"/>
              <pc:sldLayoutMk cId="3305836289" sldId="2147483817"/>
              <ac:cxnSpMk id="21" creationId="{00000000-0000-0000-0000-000000000000}"/>
            </ac:cxnSpMkLst>
          </pc:cxnChg>
          <pc:cxnChg chg="mod">
            <ac:chgData name="Avishna B S" userId="773dc03491746c50" providerId="LiveId" clId="{8E434A98-7BA5-46D6-BB65-4D8D0A61B927}" dt="2023-03-19T09:25:27.405" v="3204"/>
            <ac:cxnSpMkLst>
              <pc:docMk/>
              <pc:sldMasterMk cId="946856561" sldId="2147483816"/>
              <pc:sldLayoutMk cId="3305836289" sldId="2147483817"/>
              <ac:cxnSpMk id="32" creationId="{00000000-0000-0000-0000-000000000000}"/>
            </ac:cxnSpMkLst>
          </pc:cxnChg>
        </pc:sldLayoutChg>
        <pc:sldLayoutChg chg="modSp">
          <pc:chgData name="Avishna B S" userId="773dc03491746c50" providerId="LiveId" clId="{8E434A98-7BA5-46D6-BB65-4D8D0A61B927}" dt="2023-03-19T09:25:27.405" v="3204"/>
          <pc:sldLayoutMkLst>
            <pc:docMk/>
            <pc:sldMasterMk cId="946856561" sldId="2147483816"/>
            <pc:sldLayoutMk cId="1015965" sldId="2147483819"/>
          </pc:sldLayoutMkLst>
          <pc:spChg chg="mod">
            <ac:chgData name="Avishna B S" userId="773dc03491746c50" providerId="LiveId" clId="{8E434A98-7BA5-46D6-BB65-4D8D0A61B927}" dt="2023-03-19T09:25:27.405" v="3204"/>
            <ac:spMkLst>
              <pc:docMk/>
              <pc:sldMasterMk cId="946856561" sldId="2147483816"/>
              <pc:sldLayoutMk cId="1015965" sldId="2147483819"/>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1015965" sldId="2147483819"/>
              <ac:spMk id="3"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1421334413" sldId="2147483820"/>
          </pc:sldLayoutMkLst>
          <pc:spChg chg="mod">
            <ac:chgData name="Avishna B S" userId="773dc03491746c50" providerId="LiveId" clId="{8E434A98-7BA5-46D6-BB65-4D8D0A61B927}" dt="2023-03-19T09:25:27.405" v="3204"/>
            <ac:spMkLst>
              <pc:docMk/>
              <pc:sldMasterMk cId="946856561" sldId="2147483816"/>
              <pc:sldLayoutMk cId="1421334413" sldId="2147483820"/>
              <ac:spMk id="3"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1421334413" sldId="2147483820"/>
              <ac:spMk id="4"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3982109496" sldId="2147483821"/>
          </pc:sldLayoutMkLst>
          <pc:spChg chg="mod">
            <ac:chgData name="Avishna B S" userId="773dc03491746c50" providerId="LiveId" clId="{8E434A98-7BA5-46D6-BB65-4D8D0A61B927}" dt="2023-03-19T09:25:27.405" v="3204"/>
            <ac:spMkLst>
              <pc:docMk/>
              <pc:sldMasterMk cId="946856561" sldId="2147483816"/>
              <pc:sldLayoutMk cId="3982109496" sldId="2147483821"/>
              <ac:spMk id="3"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982109496" sldId="2147483821"/>
              <ac:spMk id="4"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982109496" sldId="2147483821"/>
              <ac:spMk id="5"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982109496" sldId="2147483821"/>
              <ac:spMk id="6"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489021391" sldId="2147483822"/>
          </pc:sldLayoutMkLst>
          <pc:spChg chg="mod">
            <ac:chgData name="Avishna B S" userId="773dc03491746c50" providerId="LiveId" clId="{8E434A98-7BA5-46D6-BB65-4D8D0A61B927}" dt="2023-03-19T09:25:27.405" v="3204"/>
            <ac:spMkLst>
              <pc:docMk/>
              <pc:sldMasterMk cId="946856561" sldId="2147483816"/>
              <pc:sldLayoutMk cId="489021391" sldId="2147483822"/>
              <ac:spMk id="2"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4187794518" sldId="2147483824"/>
          </pc:sldLayoutMkLst>
          <pc:spChg chg="mod">
            <ac:chgData name="Avishna B S" userId="773dc03491746c50" providerId="LiveId" clId="{8E434A98-7BA5-46D6-BB65-4D8D0A61B927}" dt="2023-03-19T09:25:27.405" v="3204"/>
            <ac:spMkLst>
              <pc:docMk/>
              <pc:sldMasterMk cId="946856561" sldId="2147483816"/>
              <pc:sldLayoutMk cId="4187794518" sldId="2147483824"/>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4187794518" sldId="2147483824"/>
              <ac:spMk id="3"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4187794518" sldId="2147483824"/>
              <ac:spMk id="4"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3839957068" sldId="2147483825"/>
          </pc:sldLayoutMkLst>
          <pc:spChg chg="mod">
            <ac:chgData name="Avishna B S" userId="773dc03491746c50" providerId="LiveId" clId="{8E434A98-7BA5-46D6-BB65-4D8D0A61B927}" dt="2023-03-19T09:25:27.405" v="3204"/>
            <ac:spMkLst>
              <pc:docMk/>
              <pc:sldMasterMk cId="946856561" sldId="2147483816"/>
              <pc:sldLayoutMk cId="3839957068" sldId="2147483825"/>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839957068" sldId="2147483825"/>
              <ac:spMk id="3"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839957068" sldId="2147483825"/>
              <ac:spMk id="4"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3027973028" sldId="2147483826"/>
          </pc:sldLayoutMkLst>
          <pc:spChg chg="mod">
            <ac:chgData name="Avishna B S" userId="773dc03491746c50" providerId="LiveId" clId="{8E434A98-7BA5-46D6-BB65-4D8D0A61B927}" dt="2023-03-19T09:25:27.405" v="3204"/>
            <ac:spMkLst>
              <pc:docMk/>
              <pc:sldMasterMk cId="946856561" sldId="2147483816"/>
              <pc:sldLayoutMk cId="3027973028" sldId="2147483826"/>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027973028" sldId="2147483826"/>
              <ac:spMk id="3"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2439906282" sldId="2147483827"/>
          </pc:sldLayoutMkLst>
          <pc:spChg chg="mod">
            <ac:chgData name="Avishna B S" userId="773dc03491746c50" providerId="LiveId" clId="{8E434A98-7BA5-46D6-BB65-4D8D0A61B927}" dt="2023-03-19T09:25:27.405" v="3204"/>
            <ac:spMkLst>
              <pc:docMk/>
              <pc:sldMasterMk cId="946856561" sldId="2147483816"/>
              <pc:sldLayoutMk cId="2439906282" sldId="2147483827"/>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2439906282" sldId="2147483827"/>
              <ac:spMk id="3"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2439906282" sldId="2147483827"/>
              <ac:spMk id="20"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2439906282" sldId="2147483827"/>
              <ac:spMk id="2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2439906282" sldId="2147483827"/>
              <ac:spMk id="23"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2159959204" sldId="2147483828"/>
          </pc:sldLayoutMkLst>
          <pc:spChg chg="mod">
            <ac:chgData name="Avishna B S" userId="773dc03491746c50" providerId="LiveId" clId="{8E434A98-7BA5-46D6-BB65-4D8D0A61B927}" dt="2023-03-19T09:25:27.405" v="3204"/>
            <ac:spMkLst>
              <pc:docMk/>
              <pc:sldMasterMk cId="946856561" sldId="2147483816"/>
              <pc:sldLayoutMk cId="2159959204" sldId="2147483828"/>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2159959204" sldId="2147483828"/>
              <ac:spMk id="3"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2239969958" sldId="2147483829"/>
          </pc:sldLayoutMkLst>
          <pc:spChg chg="mod">
            <ac:chgData name="Avishna B S" userId="773dc03491746c50" providerId="LiveId" clId="{8E434A98-7BA5-46D6-BB65-4D8D0A61B927}" dt="2023-03-19T09:25:27.405" v="3204"/>
            <ac:spMkLst>
              <pc:docMk/>
              <pc:sldMasterMk cId="946856561" sldId="2147483816"/>
              <pc:sldLayoutMk cId="2239969958" sldId="2147483829"/>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2239969958" sldId="2147483829"/>
              <ac:spMk id="3"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2239969958" sldId="2147483829"/>
              <ac:spMk id="23"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2239969958" sldId="2147483829"/>
              <ac:spMk id="24"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2239969958" sldId="2147483829"/>
              <ac:spMk id="25"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93348823" sldId="2147483830"/>
          </pc:sldLayoutMkLst>
          <pc:spChg chg="mod">
            <ac:chgData name="Avishna B S" userId="773dc03491746c50" providerId="LiveId" clId="{8E434A98-7BA5-46D6-BB65-4D8D0A61B927}" dt="2023-03-19T09:25:27.405" v="3204"/>
            <ac:spMkLst>
              <pc:docMk/>
              <pc:sldMasterMk cId="946856561" sldId="2147483816"/>
              <pc:sldLayoutMk cId="93348823" sldId="2147483830"/>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93348823" sldId="2147483830"/>
              <ac:spMk id="3"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93348823" sldId="2147483830"/>
              <ac:spMk id="23"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1840572444" sldId="2147483832"/>
          </pc:sldLayoutMkLst>
          <pc:spChg chg="mod">
            <ac:chgData name="Avishna B S" userId="773dc03491746c50" providerId="LiveId" clId="{8E434A98-7BA5-46D6-BB65-4D8D0A61B927}" dt="2023-03-19T09:25:27.405" v="3204"/>
            <ac:spMkLst>
              <pc:docMk/>
              <pc:sldMasterMk cId="946856561" sldId="2147483816"/>
              <pc:sldLayoutMk cId="1840572444" sldId="2147483832"/>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1840572444" sldId="2147483832"/>
              <ac:spMk id="3" creationId="{00000000-0000-0000-0000-000000000000}"/>
            </ac:spMkLst>
          </pc:spChg>
        </pc:sldLayoutChg>
        <pc:sldLayoutChg chg="modSp">
          <pc:chgData name="Avishna B S" userId="773dc03491746c50" providerId="LiveId" clId="{8E434A98-7BA5-46D6-BB65-4D8D0A61B927}" dt="2023-03-19T09:25:27.405" v="3204"/>
          <pc:sldLayoutMkLst>
            <pc:docMk/>
            <pc:sldMasterMk cId="946856561" sldId="2147483816"/>
            <pc:sldLayoutMk cId="3499291860" sldId="2147483833"/>
          </pc:sldLayoutMkLst>
          <pc:spChg chg="mod">
            <ac:chgData name="Avishna B S" userId="773dc03491746c50" providerId="LiveId" clId="{8E434A98-7BA5-46D6-BB65-4D8D0A61B927}" dt="2023-03-19T09:25:27.405" v="3204"/>
            <ac:spMkLst>
              <pc:docMk/>
              <pc:sldMasterMk cId="946856561" sldId="2147483816"/>
              <pc:sldLayoutMk cId="3499291860" sldId="2147483833"/>
              <ac:spMk id="2"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499291860" sldId="2147483833"/>
              <ac:spMk id="4"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499291860" sldId="2147483833"/>
              <ac:spMk id="5"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499291860" sldId="2147483833"/>
              <ac:spMk id="6"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499291860" sldId="2147483833"/>
              <ac:spMk id="7" creationId="{00000000-0000-0000-0000-000000000000}"/>
            </ac:spMkLst>
          </pc:spChg>
          <pc:spChg chg="mod">
            <ac:chgData name="Avishna B S" userId="773dc03491746c50" providerId="LiveId" clId="{8E434A98-7BA5-46D6-BB65-4D8D0A61B927}" dt="2023-03-19T09:25:27.405" v="3204"/>
            <ac:spMkLst>
              <pc:docMk/>
              <pc:sldMasterMk cId="946856561" sldId="2147483816"/>
              <pc:sldLayoutMk cId="3499291860" sldId="2147483833"/>
              <ac:spMk id="9" creationId="{00000000-0000-0000-0000-000000000000}"/>
            </ac:spMkLst>
          </pc:spChg>
        </pc:sldLayoutChg>
      </pc:sldMasterChg>
    </pc:docChg>
  </pc:docChgLst>
</pc:chgInfo>
</file>

<file path=ppt/diagrams/_rels/data2.xml.rels><?xml version="1.0" encoding="UTF-8" standalone="yes"?>
<Relationships xmlns="http://schemas.openxmlformats.org/package/2006/relationships"><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67810E-543E-46F3-977B-2BE82CC3C6D3}"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IN"/>
        </a:p>
      </dgm:t>
    </dgm:pt>
    <dgm:pt modelId="{4B28A2B6-923A-4075-866D-E47420F5868F}">
      <dgm:prSet phldrT="[Text]"/>
      <dgm:spPr/>
      <dgm:t>
        <a:bodyPr/>
        <a:lstStyle/>
        <a:p>
          <a:r>
            <a:rPr lang="en-IN" b="1" cap="none" spc="0" dirty="0">
              <a:ln w="22225">
                <a:solidFill>
                  <a:schemeClr val="accent2"/>
                </a:solidFill>
                <a:prstDash val="solid"/>
              </a:ln>
              <a:solidFill>
                <a:schemeClr val="accent2">
                  <a:lumMod val="40000"/>
                  <a:lumOff val="60000"/>
                </a:schemeClr>
              </a:solidFill>
              <a:effectLst/>
            </a:rPr>
            <a:t>1980</a:t>
          </a:r>
          <a:endParaRPr lang="en-IN" dirty="0"/>
        </a:p>
      </dgm:t>
    </dgm:pt>
    <dgm:pt modelId="{3C676DAC-7347-4016-A071-EB105CE9FA05}" type="parTrans" cxnId="{A047F3F7-CE80-4492-85B7-D4ED83CCFB0D}">
      <dgm:prSet/>
      <dgm:spPr/>
      <dgm:t>
        <a:bodyPr/>
        <a:lstStyle/>
        <a:p>
          <a:endParaRPr lang="en-IN"/>
        </a:p>
      </dgm:t>
    </dgm:pt>
    <dgm:pt modelId="{CD306E53-25E0-40FF-8633-B2432270A973}" type="sibTrans" cxnId="{A047F3F7-CE80-4492-85B7-D4ED83CCFB0D}">
      <dgm:prSet/>
      <dgm:spPr/>
      <dgm:t>
        <a:bodyPr/>
        <a:lstStyle/>
        <a:p>
          <a:endParaRPr lang="en-IN"/>
        </a:p>
      </dgm:t>
    </dgm:pt>
    <dgm:pt modelId="{1EF109C6-4C26-4163-AE08-69C8C6DA0E52}">
      <dgm:prSet phldrT="[Text]"/>
      <dgm:spPr/>
      <dgm:t>
        <a:bodyPr/>
        <a:lstStyle/>
        <a:p>
          <a:r>
            <a:rPr lang="en-IN" b="1" cap="none" spc="0" dirty="0">
              <a:ln w="22225">
                <a:solidFill>
                  <a:schemeClr val="accent2"/>
                </a:solidFill>
                <a:prstDash val="solid"/>
              </a:ln>
              <a:solidFill>
                <a:schemeClr val="accent2">
                  <a:lumMod val="40000"/>
                  <a:lumOff val="60000"/>
                </a:schemeClr>
              </a:solidFill>
              <a:effectLst/>
            </a:rPr>
            <a:t>1991</a:t>
          </a:r>
          <a:endParaRPr lang="en-IN" dirty="0"/>
        </a:p>
      </dgm:t>
    </dgm:pt>
    <dgm:pt modelId="{7A93A45E-1B34-4611-A589-4617143A06F4}" type="parTrans" cxnId="{D29FA2B3-96EB-435A-A1B4-CF924FCF484B}">
      <dgm:prSet/>
      <dgm:spPr/>
      <dgm:t>
        <a:bodyPr/>
        <a:lstStyle/>
        <a:p>
          <a:endParaRPr lang="en-IN"/>
        </a:p>
      </dgm:t>
    </dgm:pt>
    <dgm:pt modelId="{F4667CE2-57E8-465D-8943-B9A416CE56DB}" type="sibTrans" cxnId="{D29FA2B3-96EB-435A-A1B4-CF924FCF484B}">
      <dgm:prSet/>
      <dgm:spPr/>
      <dgm:t>
        <a:bodyPr/>
        <a:lstStyle/>
        <a:p>
          <a:endParaRPr lang="en-IN"/>
        </a:p>
      </dgm:t>
    </dgm:pt>
    <dgm:pt modelId="{691094AE-402B-4D6E-806A-F1D5069A6BBD}">
      <dgm:prSet phldrT="[Text]"/>
      <dgm:spPr/>
      <dgm:t>
        <a:bodyPr/>
        <a:lstStyle/>
        <a:p>
          <a:r>
            <a:rPr lang="en-IN" b="1" cap="none" spc="0" dirty="0">
              <a:ln w="22225">
                <a:solidFill>
                  <a:schemeClr val="accent2"/>
                </a:solidFill>
                <a:prstDash val="solid"/>
              </a:ln>
              <a:solidFill>
                <a:schemeClr val="accent2">
                  <a:lumMod val="40000"/>
                  <a:lumOff val="60000"/>
                </a:schemeClr>
              </a:solidFill>
              <a:effectLst/>
            </a:rPr>
            <a:t>1994</a:t>
          </a:r>
          <a:endParaRPr lang="en-IN" dirty="0"/>
        </a:p>
      </dgm:t>
    </dgm:pt>
    <dgm:pt modelId="{7F511166-8035-4DCD-AFAC-7A14B490599A}" type="parTrans" cxnId="{064915FD-FF74-4306-B098-45F3555F9F10}">
      <dgm:prSet/>
      <dgm:spPr/>
      <dgm:t>
        <a:bodyPr/>
        <a:lstStyle/>
        <a:p>
          <a:endParaRPr lang="en-IN"/>
        </a:p>
      </dgm:t>
    </dgm:pt>
    <dgm:pt modelId="{BD58DD0D-3631-490D-9B3F-F6A8E569CC42}" type="sibTrans" cxnId="{064915FD-FF74-4306-B098-45F3555F9F10}">
      <dgm:prSet/>
      <dgm:spPr/>
      <dgm:t>
        <a:bodyPr/>
        <a:lstStyle/>
        <a:p>
          <a:endParaRPr lang="en-IN"/>
        </a:p>
      </dgm:t>
    </dgm:pt>
    <dgm:pt modelId="{02076B3A-1FFA-4917-BE12-097230EB803E}">
      <dgm:prSet phldrT="[Text]"/>
      <dgm:spPr/>
      <dgm:t>
        <a:bodyPr/>
        <a:lstStyle/>
        <a:p>
          <a:r>
            <a:rPr lang="en-IN" b="1" cap="none" spc="0" dirty="0">
              <a:ln w="22225">
                <a:solidFill>
                  <a:schemeClr val="accent2"/>
                </a:solidFill>
                <a:prstDash val="solid"/>
              </a:ln>
              <a:solidFill>
                <a:schemeClr val="accent2">
                  <a:lumMod val="40000"/>
                  <a:lumOff val="60000"/>
                </a:schemeClr>
              </a:solidFill>
              <a:effectLst/>
            </a:rPr>
            <a:t>2000</a:t>
          </a:r>
          <a:endParaRPr lang="en-IN" dirty="0"/>
        </a:p>
      </dgm:t>
    </dgm:pt>
    <dgm:pt modelId="{E9DEAC8C-7802-4F62-9ED8-08E9A474F5B9}" type="parTrans" cxnId="{DBCAEC75-02ED-4A8B-95A6-69A358BEC6A8}">
      <dgm:prSet/>
      <dgm:spPr/>
      <dgm:t>
        <a:bodyPr/>
        <a:lstStyle/>
        <a:p>
          <a:endParaRPr lang="en-IN"/>
        </a:p>
      </dgm:t>
    </dgm:pt>
    <dgm:pt modelId="{7FEEB0E2-6245-4F4A-818C-0C87FCA1CB0C}" type="sibTrans" cxnId="{DBCAEC75-02ED-4A8B-95A6-69A358BEC6A8}">
      <dgm:prSet/>
      <dgm:spPr/>
      <dgm:t>
        <a:bodyPr/>
        <a:lstStyle/>
        <a:p>
          <a:endParaRPr lang="en-IN"/>
        </a:p>
      </dgm:t>
    </dgm:pt>
    <dgm:pt modelId="{32D72D8C-8718-4BD9-ADAA-AE36C6CDBD0A}">
      <dgm:prSet phldrT="[Text]"/>
      <dgm:spPr/>
      <dgm:t>
        <a:bodyPr/>
        <a:lstStyle/>
        <a:p>
          <a:r>
            <a:rPr lang="en-IN" b="1" cap="none" spc="0" dirty="0">
              <a:ln w="22225">
                <a:solidFill>
                  <a:schemeClr val="accent2"/>
                </a:solidFill>
                <a:prstDash val="solid"/>
              </a:ln>
              <a:solidFill>
                <a:schemeClr val="accent2">
                  <a:lumMod val="40000"/>
                  <a:lumOff val="60000"/>
                </a:schemeClr>
              </a:solidFill>
              <a:effectLst/>
            </a:rPr>
            <a:t>2008</a:t>
          </a:r>
          <a:endParaRPr lang="en-IN" dirty="0"/>
        </a:p>
      </dgm:t>
    </dgm:pt>
    <dgm:pt modelId="{C0F07ADE-66AF-4622-A43F-94E405B59EDC}" type="parTrans" cxnId="{83F9995D-72B8-41E7-8474-AE53CB99B398}">
      <dgm:prSet/>
      <dgm:spPr/>
      <dgm:t>
        <a:bodyPr/>
        <a:lstStyle/>
        <a:p>
          <a:endParaRPr lang="en-IN"/>
        </a:p>
      </dgm:t>
    </dgm:pt>
    <dgm:pt modelId="{11068DF3-F80A-4791-8C5F-03B30559B206}" type="sibTrans" cxnId="{83F9995D-72B8-41E7-8474-AE53CB99B398}">
      <dgm:prSet/>
      <dgm:spPr/>
      <dgm:t>
        <a:bodyPr/>
        <a:lstStyle/>
        <a:p>
          <a:endParaRPr lang="en-IN"/>
        </a:p>
      </dgm:t>
    </dgm:pt>
    <dgm:pt modelId="{3A0C6E52-1E97-4451-AF7D-5D4E01CB001F}">
      <dgm:prSet phldrT="[Text]"/>
      <dgm:spPr/>
      <dgm:t>
        <a:bodyPr/>
        <a:lstStyle/>
        <a:p>
          <a:r>
            <a:rPr lang="en-IN" b="1" cap="none" spc="0" dirty="0">
              <a:ln w="22225">
                <a:solidFill>
                  <a:schemeClr val="accent2"/>
                </a:solidFill>
                <a:prstDash val="solid"/>
              </a:ln>
              <a:solidFill>
                <a:schemeClr val="accent2">
                  <a:lumMod val="40000"/>
                  <a:lumOff val="60000"/>
                </a:schemeClr>
              </a:solidFill>
              <a:effectLst/>
            </a:rPr>
            <a:t>2022</a:t>
          </a:r>
          <a:endParaRPr lang="en-IN" dirty="0"/>
        </a:p>
      </dgm:t>
    </dgm:pt>
    <dgm:pt modelId="{91218BB1-E8A1-4C7D-BA61-664685925137}" type="parTrans" cxnId="{A09D2599-B9F7-409A-95F8-D593A702637B}">
      <dgm:prSet/>
      <dgm:spPr/>
      <dgm:t>
        <a:bodyPr/>
        <a:lstStyle/>
        <a:p>
          <a:endParaRPr lang="en-IN"/>
        </a:p>
      </dgm:t>
    </dgm:pt>
    <dgm:pt modelId="{EF261761-72D0-46DB-9691-97B6D66338E9}" type="sibTrans" cxnId="{A09D2599-B9F7-409A-95F8-D593A702637B}">
      <dgm:prSet/>
      <dgm:spPr/>
      <dgm:t>
        <a:bodyPr/>
        <a:lstStyle/>
        <a:p>
          <a:endParaRPr lang="en-IN"/>
        </a:p>
      </dgm:t>
    </dgm:pt>
    <dgm:pt modelId="{B8030D0B-3C23-492F-BD78-EC55A1E988C5}" type="pres">
      <dgm:prSet presAssocID="{A067810E-543E-46F3-977B-2BE82CC3C6D3}" presName="Name0" presStyleCnt="0">
        <dgm:presLayoutVars>
          <dgm:chMax val="7"/>
          <dgm:chPref val="7"/>
          <dgm:dir/>
          <dgm:animLvl val="lvl"/>
        </dgm:presLayoutVars>
      </dgm:prSet>
      <dgm:spPr/>
    </dgm:pt>
    <dgm:pt modelId="{821F4C36-FEA1-4089-A76F-858D5E3DDBD9}" type="pres">
      <dgm:prSet presAssocID="{4B28A2B6-923A-4075-866D-E47420F5868F}" presName="Accent1" presStyleCnt="0"/>
      <dgm:spPr/>
    </dgm:pt>
    <dgm:pt modelId="{692ECADE-1784-4C94-9502-7245D9CDC1BE}" type="pres">
      <dgm:prSet presAssocID="{4B28A2B6-923A-4075-866D-E47420F5868F}" presName="Accent" presStyleLbl="node1" presStyleIdx="0" presStyleCnt="6" custScaleX="201247" custScaleY="126973"/>
      <dgm:spPr/>
    </dgm:pt>
    <dgm:pt modelId="{D93B79C9-CAF0-492D-B12C-B79BA8F85931}" type="pres">
      <dgm:prSet presAssocID="{4B28A2B6-923A-4075-866D-E47420F5868F}" presName="Parent1" presStyleLbl="revTx" presStyleIdx="0" presStyleCnt="6">
        <dgm:presLayoutVars>
          <dgm:chMax val="1"/>
          <dgm:chPref val="1"/>
          <dgm:bulletEnabled val="1"/>
        </dgm:presLayoutVars>
      </dgm:prSet>
      <dgm:spPr/>
    </dgm:pt>
    <dgm:pt modelId="{6D241A5B-CC12-409F-BC87-31A6973A62CE}" type="pres">
      <dgm:prSet presAssocID="{1EF109C6-4C26-4163-AE08-69C8C6DA0E52}" presName="Accent2" presStyleCnt="0"/>
      <dgm:spPr/>
    </dgm:pt>
    <dgm:pt modelId="{10437D7D-5A6F-45E4-9AEE-ABFC1E525A44}" type="pres">
      <dgm:prSet presAssocID="{1EF109C6-4C26-4163-AE08-69C8C6DA0E52}" presName="Accent" presStyleLbl="node1" presStyleIdx="1" presStyleCnt="6" custScaleX="178185"/>
      <dgm:spPr/>
    </dgm:pt>
    <dgm:pt modelId="{B9A28674-A1C8-43EC-BAE7-2E36B6C188F8}" type="pres">
      <dgm:prSet presAssocID="{1EF109C6-4C26-4163-AE08-69C8C6DA0E52}" presName="Parent2" presStyleLbl="revTx" presStyleIdx="1" presStyleCnt="6">
        <dgm:presLayoutVars>
          <dgm:chMax val="1"/>
          <dgm:chPref val="1"/>
          <dgm:bulletEnabled val="1"/>
        </dgm:presLayoutVars>
      </dgm:prSet>
      <dgm:spPr/>
    </dgm:pt>
    <dgm:pt modelId="{E508B442-7D7B-4D8A-A97A-462BFEC18797}" type="pres">
      <dgm:prSet presAssocID="{691094AE-402B-4D6E-806A-F1D5069A6BBD}" presName="Accent3" presStyleCnt="0"/>
      <dgm:spPr/>
    </dgm:pt>
    <dgm:pt modelId="{25FA3049-4104-462A-93B8-7D9CB573AE8B}" type="pres">
      <dgm:prSet presAssocID="{691094AE-402B-4D6E-806A-F1D5069A6BBD}" presName="Accent" presStyleLbl="node1" presStyleIdx="2" presStyleCnt="6" custScaleX="173223"/>
      <dgm:spPr/>
    </dgm:pt>
    <dgm:pt modelId="{949651E1-62C7-4499-8FAC-DEACCF9DFCF8}" type="pres">
      <dgm:prSet presAssocID="{691094AE-402B-4D6E-806A-F1D5069A6BBD}" presName="Parent3" presStyleLbl="revTx" presStyleIdx="2" presStyleCnt="6">
        <dgm:presLayoutVars>
          <dgm:chMax val="1"/>
          <dgm:chPref val="1"/>
          <dgm:bulletEnabled val="1"/>
        </dgm:presLayoutVars>
      </dgm:prSet>
      <dgm:spPr/>
    </dgm:pt>
    <dgm:pt modelId="{BADD2203-D2D4-4767-9B1C-FB79DB2DEFDC}" type="pres">
      <dgm:prSet presAssocID="{02076B3A-1FFA-4917-BE12-097230EB803E}" presName="Accent4" presStyleCnt="0"/>
      <dgm:spPr/>
    </dgm:pt>
    <dgm:pt modelId="{4C39754F-B129-4EA1-B570-9CBDD7420081}" type="pres">
      <dgm:prSet presAssocID="{02076B3A-1FFA-4917-BE12-097230EB803E}" presName="Accent" presStyleLbl="node1" presStyleIdx="3" presStyleCnt="6" custScaleX="163701"/>
      <dgm:spPr/>
    </dgm:pt>
    <dgm:pt modelId="{C3565262-D344-471B-B00D-3156E02171A5}" type="pres">
      <dgm:prSet presAssocID="{02076B3A-1FFA-4917-BE12-097230EB803E}" presName="Parent4" presStyleLbl="revTx" presStyleIdx="3" presStyleCnt="6">
        <dgm:presLayoutVars>
          <dgm:chMax val="1"/>
          <dgm:chPref val="1"/>
          <dgm:bulletEnabled val="1"/>
        </dgm:presLayoutVars>
      </dgm:prSet>
      <dgm:spPr/>
    </dgm:pt>
    <dgm:pt modelId="{F9162C6D-7D4D-4ACC-B8B9-242DB5D160DA}" type="pres">
      <dgm:prSet presAssocID="{32D72D8C-8718-4BD9-ADAA-AE36C6CDBD0A}" presName="Accent5" presStyleCnt="0"/>
      <dgm:spPr/>
    </dgm:pt>
    <dgm:pt modelId="{E1249E62-8AD6-4BAD-99C3-FB12F33D3E8A}" type="pres">
      <dgm:prSet presAssocID="{32D72D8C-8718-4BD9-ADAA-AE36C6CDBD0A}" presName="Accent" presStyleLbl="node1" presStyleIdx="4" presStyleCnt="6" custScaleX="198712"/>
      <dgm:spPr/>
    </dgm:pt>
    <dgm:pt modelId="{520C3CF6-6BB1-4D7C-9E25-BF141624900C}" type="pres">
      <dgm:prSet presAssocID="{32D72D8C-8718-4BD9-ADAA-AE36C6CDBD0A}" presName="Parent5" presStyleLbl="revTx" presStyleIdx="4" presStyleCnt="6">
        <dgm:presLayoutVars>
          <dgm:chMax val="1"/>
          <dgm:chPref val="1"/>
          <dgm:bulletEnabled val="1"/>
        </dgm:presLayoutVars>
      </dgm:prSet>
      <dgm:spPr/>
    </dgm:pt>
    <dgm:pt modelId="{490D7DD9-CE73-487B-A85D-35A6C02C3BA7}" type="pres">
      <dgm:prSet presAssocID="{3A0C6E52-1E97-4451-AF7D-5D4E01CB001F}" presName="Accent6" presStyleCnt="0"/>
      <dgm:spPr/>
    </dgm:pt>
    <dgm:pt modelId="{9A6F4803-BA11-4C1E-B152-802BB601B898}" type="pres">
      <dgm:prSet presAssocID="{3A0C6E52-1E97-4451-AF7D-5D4E01CB001F}" presName="Accent" presStyleLbl="node1" presStyleIdx="5" presStyleCnt="6" custAng="0" custScaleX="208837" custScaleY="134618" custLinFactNeighborX="-13858" custLinFactNeighborY="13438"/>
      <dgm:spPr/>
    </dgm:pt>
    <dgm:pt modelId="{945E4F8A-5EEA-45F2-BDF1-760BFBEC300D}" type="pres">
      <dgm:prSet presAssocID="{3A0C6E52-1E97-4451-AF7D-5D4E01CB001F}" presName="Parent6" presStyleLbl="revTx" presStyleIdx="5" presStyleCnt="6">
        <dgm:presLayoutVars>
          <dgm:chMax val="1"/>
          <dgm:chPref val="1"/>
          <dgm:bulletEnabled val="1"/>
        </dgm:presLayoutVars>
      </dgm:prSet>
      <dgm:spPr/>
    </dgm:pt>
  </dgm:ptLst>
  <dgm:cxnLst>
    <dgm:cxn modelId="{6F3BDD33-0C0E-4E4B-894C-6304A973A0F7}" type="presOf" srcId="{4B28A2B6-923A-4075-866D-E47420F5868F}" destId="{D93B79C9-CAF0-492D-B12C-B79BA8F85931}" srcOrd="0" destOrd="0" presId="urn:microsoft.com/office/officeart/2009/layout/CircleArrowProcess"/>
    <dgm:cxn modelId="{83F9995D-72B8-41E7-8474-AE53CB99B398}" srcId="{A067810E-543E-46F3-977B-2BE82CC3C6D3}" destId="{32D72D8C-8718-4BD9-ADAA-AE36C6CDBD0A}" srcOrd="4" destOrd="0" parTransId="{C0F07ADE-66AF-4622-A43F-94E405B59EDC}" sibTransId="{11068DF3-F80A-4791-8C5F-03B30559B206}"/>
    <dgm:cxn modelId="{1F9FA85E-B6A9-493D-ABCC-488179291B40}" type="presOf" srcId="{A067810E-543E-46F3-977B-2BE82CC3C6D3}" destId="{B8030D0B-3C23-492F-BD78-EC55A1E988C5}" srcOrd="0" destOrd="0" presId="urn:microsoft.com/office/officeart/2009/layout/CircleArrowProcess"/>
    <dgm:cxn modelId="{1430846F-186B-4375-9602-6C83DA7871C5}" type="presOf" srcId="{691094AE-402B-4D6E-806A-F1D5069A6BBD}" destId="{949651E1-62C7-4499-8FAC-DEACCF9DFCF8}" srcOrd="0" destOrd="0" presId="urn:microsoft.com/office/officeart/2009/layout/CircleArrowProcess"/>
    <dgm:cxn modelId="{DBCAEC75-02ED-4A8B-95A6-69A358BEC6A8}" srcId="{A067810E-543E-46F3-977B-2BE82CC3C6D3}" destId="{02076B3A-1FFA-4917-BE12-097230EB803E}" srcOrd="3" destOrd="0" parTransId="{E9DEAC8C-7802-4F62-9ED8-08E9A474F5B9}" sibTransId="{7FEEB0E2-6245-4F4A-818C-0C87FCA1CB0C}"/>
    <dgm:cxn modelId="{A09D2599-B9F7-409A-95F8-D593A702637B}" srcId="{A067810E-543E-46F3-977B-2BE82CC3C6D3}" destId="{3A0C6E52-1E97-4451-AF7D-5D4E01CB001F}" srcOrd="5" destOrd="0" parTransId="{91218BB1-E8A1-4C7D-BA61-664685925137}" sibTransId="{EF261761-72D0-46DB-9691-97B6D66338E9}"/>
    <dgm:cxn modelId="{D29FA2B3-96EB-435A-A1B4-CF924FCF484B}" srcId="{A067810E-543E-46F3-977B-2BE82CC3C6D3}" destId="{1EF109C6-4C26-4163-AE08-69C8C6DA0E52}" srcOrd="1" destOrd="0" parTransId="{7A93A45E-1B34-4611-A589-4617143A06F4}" sibTransId="{F4667CE2-57E8-465D-8943-B9A416CE56DB}"/>
    <dgm:cxn modelId="{38EDD6B5-470E-499E-BA7A-1B6E588856FF}" type="presOf" srcId="{02076B3A-1FFA-4917-BE12-097230EB803E}" destId="{C3565262-D344-471B-B00D-3156E02171A5}" srcOrd="0" destOrd="0" presId="urn:microsoft.com/office/officeart/2009/layout/CircleArrowProcess"/>
    <dgm:cxn modelId="{346B6ACE-6FD0-4B60-A97C-5E869B707BB1}" type="presOf" srcId="{1EF109C6-4C26-4163-AE08-69C8C6DA0E52}" destId="{B9A28674-A1C8-43EC-BAE7-2E36B6C188F8}" srcOrd="0" destOrd="0" presId="urn:microsoft.com/office/officeart/2009/layout/CircleArrowProcess"/>
    <dgm:cxn modelId="{0A07B1E9-C70B-4A3D-AA86-DF0513894217}" type="presOf" srcId="{3A0C6E52-1E97-4451-AF7D-5D4E01CB001F}" destId="{945E4F8A-5EEA-45F2-BDF1-760BFBEC300D}" srcOrd="0" destOrd="0" presId="urn:microsoft.com/office/officeart/2009/layout/CircleArrowProcess"/>
    <dgm:cxn modelId="{A047F3F7-CE80-4492-85B7-D4ED83CCFB0D}" srcId="{A067810E-543E-46F3-977B-2BE82CC3C6D3}" destId="{4B28A2B6-923A-4075-866D-E47420F5868F}" srcOrd="0" destOrd="0" parTransId="{3C676DAC-7347-4016-A071-EB105CE9FA05}" sibTransId="{CD306E53-25E0-40FF-8633-B2432270A973}"/>
    <dgm:cxn modelId="{DB9C3EFA-0921-45CB-ACBD-56E323AC2CAB}" type="presOf" srcId="{32D72D8C-8718-4BD9-ADAA-AE36C6CDBD0A}" destId="{520C3CF6-6BB1-4D7C-9E25-BF141624900C}" srcOrd="0" destOrd="0" presId="urn:microsoft.com/office/officeart/2009/layout/CircleArrowProcess"/>
    <dgm:cxn modelId="{064915FD-FF74-4306-B098-45F3555F9F10}" srcId="{A067810E-543E-46F3-977B-2BE82CC3C6D3}" destId="{691094AE-402B-4D6E-806A-F1D5069A6BBD}" srcOrd="2" destOrd="0" parTransId="{7F511166-8035-4DCD-AFAC-7A14B490599A}" sibTransId="{BD58DD0D-3631-490D-9B3F-F6A8E569CC42}"/>
    <dgm:cxn modelId="{CE10CACE-F72E-4621-9CD7-F278A2FEF2DE}" type="presParOf" srcId="{B8030D0B-3C23-492F-BD78-EC55A1E988C5}" destId="{821F4C36-FEA1-4089-A76F-858D5E3DDBD9}" srcOrd="0" destOrd="0" presId="urn:microsoft.com/office/officeart/2009/layout/CircleArrowProcess"/>
    <dgm:cxn modelId="{057D011D-5E9D-49E9-AADA-E5B0297CC703}" type="presParOf" srcId="{821F4C36-FEA1-4089-A76F-858D5E3DDBD9}" destId="{692ECADE-1784-4C94-9502-7245D9CDC1BE}" srcOrd="0" destOrd="0" presId="urn:microsoft.com/office/officeart/2009/layout/CircleArrowProcess"/>
    <dgm:cxn modelId="{9432D4F3-FAAC-419F-BB6D-9424E171F1E3}" type="presParOf" srcId="{B8030D0B-3C23-492F-BD78-EC55A1E988C5}" destId="{D93B79C9-CAF0-492D-B12C-B79BA8F85931}" srcOrd="1" destOrd="0" presId="urn:microsoft.com/office/officeart/2009/layout/CircleArrowProcess"/>
    <dgm:cxn modelId="{5D0EF474-599F-4A16-AD7F-9ED02C69E285}" type="presParOf" srcId="{B8030D0B-3C23-492F-BD78-EC55A1E988C5}" destId="{6D241A5B-CC12-409F-BC87-31A6973A62CE}" srcOrd="2" destOrd="0" presId="urn:microsoft.com/office/officeart/2009/layout/CircleArrowProcess"/>
    <dgm:cxn modelId="{6463799A-8D7F-4675-AB7B-E621AC3A882D}" type="presParOf" srcId="{6D241A5B-CC12-409F-BC87-31A6973A62CE}" destId="{10437D7D-5A6F-45E4-9AEE-ABFC1E525A44}" srcOrd="0" destOrd="0" presId="urn:microsoft.com/office/officeart/2009/layout/CircleArrowProcess"/>
    <dgm:cxn modelId="{649F72B3-943C-4B44-963C-8B631768C307}" type="presParOf" srcId="{B8030D0B-3C23-492F-BD78-EC55A1E988C5}" destId="{B9A28674-A1C8-43EC-BAE7-2E36B6C188F8}" srcOrd="3" destOrd="0" presId="urn:microsoft.com/office/officeart/2009/layout/CircleArrowProcess"/>
    <dgm:cxn modelId="{8DA556E5-8C52-40CF-BA76-3569E122223B}" type="presParOf" srcId="{B8030D0B-3C23-492F-BD78-EC55A1E988C5}" destId="{E508B442-7D7B-4D8A-A97A-462BFEC18797}" srcOrd="4" destOrd="0" presId="urn:microsoft.com/office/officeart/2009/layout/CircleArrowProcess"/>
    <dgm:cxn modelId="{575FA7A4-31DF-4B04-9FD5-A392FBCC4552}" type="presParOf" srcId="{E508B442-7D7B-4D8A-A97A-462BFEC18797}" destId="{25FA3049-4104-462A-93B8-7D9CB573AE8B}" srcOrd="0" destOrd="0" presId="urn:microsoft.com/office/officeart/2009/layout/CircleArrowProcess"/>
    <dgm:cxn modelId="{FF90169A-0DF6-498F-96CA-C8275C932452}" type="presParOf" srcId="{B8030D0B-3C23-492F-BD78-EC55A1E988C5}" destId="{949651E1-62C7-4499-8FAC-DEACCF9DFCF8}" srcOrd="5" destOrd="0" presId="urn:microsoft.com/office/officeart/2009/layout/CircleArrowProcess"/>
    <dgm:cxn modelId="{5D964F4E-529B-4999-8565-D64825BB825B}" type="presParOf" srcId="{B8030D0B-3C23-492F-BD78-EC55A1E988C5}" destId="{BADD2203-D2D4-4767-9B1C-FB79DB2DEFDC}" srcOrd="6" destOrd="0" presId="urn:microsoft.com/office/officeart/2009/layout/CircleArrowProcess"/>
    <dgm:cxn modelId="{5EA83D40-4D48-4DAD-B2E0-E76819E5836A}" type="presParOf" srcId="{BADD2203-D2D4-4767-9B1C-FB79DB2DEFDC}" destId="{4C39754F-B129-4EA1-B570-9CBDD7420081}" srcOrd="0" destOrd="0" presId="urn:microsoft.com/office/officeart/2009/layout/CircleArrowProcess"/>
    <dgm:cxn modelId="{990BCFB5-EE6E-4C21-A839-6515CAA27A93}" type="presParOf" srcId="{B8030D0B-3C23-492F-BD78-EC55A1E988C5}" destId="{C3565262-D344-471B-B00D-3156E02171A5}" srcOrd="7" destOrd="0" presId="urn:microsoft.com/office/officeart/2009/layout/CircleArrowProcess"/>
    <dgm:cxn modelId="{17954950-91F7-42CE-95B1-536C4F84C7D3}" type="presParOf" srcId="{B8030D0B-3C23-492F-BD78-EC55A1E988C5}" destId="{F9162C6D-7D4D-4ACC-B8B9-242DB5D160DA}" srcOrd="8" destOrd="0" presId="urn:microsoft.com/office/officeart/2009/layout/CircleArrowProcess"/>
    <dgm:cxn modelId="{91099694-92F6-4925-94FC-4BCCC74F3BFA}" type="presParOf" srcId="{F9162C6D-7D4D-4ACC-B8B9-242DB5D160DA}" destId="{E1249E62-8AD6-4BAD-99C3-FB12F33D3E8A}" srcOrd="0" destOrd="0" presId="urn:microsoft.com/office/officeart/2009/layout/CircleArrowProcess"/>
    <dgm:cxn modelId="{B471D69D-0473-4B0D-A046-D8D7EC5DD5E2}" type="presParOf" srcId="{B8030D0B-3C23-492F-BD78-EC55A1E988C5}" destId="{520C3CF6-6BB1-4D7C-9E25-BF141624900C}" srcOrd="9" destOrd="0" presId="urn:microsoft.com/office/officeart/2009/layout/CircleArrowProcess"/>
    <dgm:cxn modelId="{307D080B-2A75-452B-B40D-39C030CA4F68}" type="presParOf" srcId="{B8030D0B-3C23-492F-BD78-EC55A1E988C5}" destId="{490D7DD9-CE73-487B-A85D-35A6C02C3BA7}" srcOrd="10" destOrd="0" presId="urn:microsoft.com/office/officeart/2009/layout/CircleArrowProcess"/>
    <dgm:cxn modelId="{4AABEC77-7740-424B-BCBB-FFB257EAA53F}" type="presParOf" srcId="{490D7DD9-CE73-487B-A85D-35A6C02C3BA7}" destId="{9A6F4803-BA11-4C1E-B152-802BB601B898}" srcOrd="0" destOrd="0" presId="urn:microsoft.com/office/officeart/2009/layout/CircleArrowProcess"/>
    <dgm:cxn modelId="{57AC9779-10C4-493D-AA9B-B73197B2042F}" type="presParOf" srcId="{B8030D0B-3C23-492F-BD78-EC55A1E988C5}" destId="{945E4F8A-5EEA-45F2-BDF1-760BFBEC300D}" srcOrd="11"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3968D1-50CD-4339-985F-57570931042A}" type="doc">
      <dgm:prSet loTypeId="urn:microsoft.com/office/officeart/2008/layout/BendingPictureCaptionList" loCatId="picture" qsTypeId="urn:microsoft.com/office/officeart/2005/8/quickstyle/simple1" qsCatId="simple" csTypeId="urn:microsoft.com/office/officeart/2005/8/colors/accent1_2" csCatId="accent1" phldr="1"/>
      <dgm:spPr/>
    </dgm:pt>
    <dgm:pt modelId="{D081ADAC-FD5C-4C37-8AA8-09D7C4DD3FAB}">
      <dgm:prSet phldrT="[Text]" custT="1"/>
      <dgm:spPr/>
      <dgm:t>
        <a:bodyPr/>
        <a:lstStyle/>
        <a:p>
          <a:r>
            <a:rPr lang="en-IN" sz="3200" dirty="0"/>
            <a:t>Simple programming syntax</a:t>
          </a:r>
        </a:p>
      </dgm:t>
    </dgm:pt>
    <dgm:pt modelId="{448BFFFF-1D6E-474B-99E6-0DB4112CF2AD}" type="parTrans" cxnId="{3663A63D-BE6B-492B-B3EB-B4A958D1FF5C}">
      <dgm:prSet/>
      <dgm:spPr/>
      <dgm:t>
        <a:bodyPr/>
        <a:lstStyle/>
        <a:p>
          <a:endParaRPr lang="en-IN"/>
        </a:p>
      </dgm:t>
    </dgm:pt>
    <dgm:pt modelId="{FF39436B-B381-4E13-891F-525CE01EC4C0}" type="sibTrans" cxnId="{3663A63D-BE6B-492B-B3EB-B4A958D1FF5C}">
      <dgm:prSet/>
      <dgm:spPr/>
      <dgm:t>
        <a:bodyPr/>
        <a:lstStyle/>
        <a:p>
          <a:endParaRPr lang="en-IN"/>
        </a:p>
      </dgm:t>
    </dgm:pt>
    <dgm:pt modelId="{862B3609-6998-4A87-BB65-122530FEA323}" type="pres">
      <dgm:prSet presAssocID="{B93968D1-50CD-4339-985F-57570931042A}" presName="Name0" presStyleCnt="0">
        <dgm:presLayoutVars>
          <dgm:dir/>
          <dgm:resizeHandles val="exact"/>
        </dgm:presLayoutVars>
      </dgm:prSet>
      <dgm:spPr/>
    </dgm:pt>
    <dgm:pt modelId="{1B6AD6B1-53D4-4522-B5AF-CA036DA8D0A5}" type="pres">
      <dgm:prSet presAssocID="{D081ADAC-FD5C-4C37-8AA8-09D7C4DD3FAB}" presName="composite" presStyleCnt="0"/>
      <dgm:spPr/>
    </dgm:pt>
    <dgm:pt modelId="{B7AC245E-B4AA-4335-9EBE-472A4DFBC301}" type="pres">
      <dgm:prSet presAssocID="{D081ADAC-FD5C-4C37-8AA8-09D7C4DD3FAB}" presName="rect1" presStyleLbl="bgImgPlace1" presStyleIdx="0" presStyleCnt="1" custLinFactNeighborX="2375" custLinFactNeighborY="3709"/>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dgm:spPr>
    </dgm:pt>
    <dgm:pt modelId="{ABE858FA-E530-4FF7-8E95-A921EC3EB35D}" type="pres">
      <dgm:prSet presAssocID="{D081ADAC-FD5C-4C37-8AA8-09D7C4DD3FAB}" presName="wedgeRectCallout1" presStyleLbl="node1" presStyleIdx="0" presStyleCnt="1">
        <dgm:presLayoutVars>
          <dgm:bulletEnabled val="1"/>
        </dgm:presLayoutVars>
      </dgm:prSet>
      <dgm:spPr/>
    </dgm:pt>
  </dgm:ptLst>
  <dgm:cxnLst>
    <dgm:cxn modelId="{7054D12E-0F00-46D3-AE7B-0947424BCA81}" type="presOf" srcId="{B93968D1-50CD-4339-985F-57570931042A}" destId="{862B3609-6998-4A87-BB65-122530FEA323}" srcOrd="0" destOrd="0" presId="urn:microsoft.com/office/officeart/2008/layout/BendingPictureCaptionList"/>
    <dgm:cxn modelId="{3663A63D-BE6B-492B-B3EB-B4A958D1FF5C}" srcId="{B93968D1-50CD-4339-985F-57570931042A}" destId="{D081ADAC-FD5C-4C37-8AA8-09D7C4DD3FAB}" srcOrd="0" destOrd="0" parTransId="{448BFFFF-1D6E-474B-99E6-0DB4112CF2AD}" sibTransId="{FF39436B-B381-4E13-891F-525CE01EC4C0}"/>
    <dgm:cxn modelId="{DD9E78EF-91FC-4458-8449-634773AD13F1}" type="presOf" srcId="{D081ADAC-FD5C-4C37-8AA8-09D7C4DD3FAB}" destId="{ABE858FA-E530-4FF7-8E95-A921EC3EB35D}" srcOrd="0" destOrd="0" presId="urn:microsoft.com/office/officeart/2008/layout/BendingPictureCaptionList"/>
    <dgm:cxn modelId="{B37FB0C1-0140-4E1F-92FF-21F9D941E884}" type="presParOf" srcId="{862B3609-6998-4A87-BB65-122530FEA323}" destId="{1B6AD6B1-53D4-4522-B5AF-CA036DA8D0A5}" srcOrd="0" destOrd="0" presId="urn:microsoft.com/office/officeart/2008/layout/BendingPictureCaptionList"/>
    <dgm:cxn modelId="{542F2FDF-EAE1-4550-AE80-442744B73F0A}" type="presParOf" srcId="{1B6AD6B1-53D4-4522-B5AF-CA036DA8D0A5}" destId="{B7AC245E-B4AA-4335-9EBE-472A4DFBC301}" srcOrd="0" destOrd="0" presId="urn:microsoft.com/office/officeart/2008/layout/BendingPictureCaptionList"/>
    <dgm:cxn modelId="{36F99D88-DFEF-4289-AF67-8E8162AA3D14}" type="presParOf" srcId="{1B6AD6B1-53D4-4522-B5AF-CA036DA8D0A5}" destId="{ABE858FA-E530-4FF7-8E95-A921EC3EB35D}"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ECADE-1784-4C94-9502-7245D9CDC1BE}">
      <dsp:nvSpPr>
        <dsp:cNvPr id="0" name=""/>
        <dsp:cNvSpPr/>
      </dsp:nvSpPr>
      <dsp:spPr>
        <a:xfrm>
          <a:off x="1915509" y="-171142"/>
          <a:ext cx="2428128" cy="153214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B79C9-CAF0-492D-B12C-B79BA8F85931}">
      <dsp:nvSpPr>
        <dsp:cNvPr id="0" name=""/>
        <dsp:cNvSpPr/>
      </dsp:nvSpPr>
      <dsp:spPr>
        <a:xfrm>
          <a:off x="2792688" y="428549"/>
          <a:ext cx="673318" cy="33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b="1" kern="1200" cap="none" spc="0" dirty="0">
              <a:ln w="22225">
                <a:solidFill>
                  <a:schemeClr val="accent2"/>
                </a:solidFill>
                <a:prstDash val="solid"/>
              </a:ln>
              <a:solidFill>
                <a:schemeClr val="accent2">
                  <a:lumMod val="40000"/>
                  <a:lumOff val="60000"/>
                </a:schemeClr>
              </a:solidFill>
              <a:effectLst/>
            </a:rPr>
            <a:t>1980</a:t>
          </a:r>
          <a:endParaRPr lang="en-IN" sz="2100" kern="1200" dirty="0"/>
        </a:p>
      </dsp:txBody>
      <dsp:txXfrm>
        <a:off x="2792688" y="428549"/>
        <a:ext cx="673318" cy="336436"/>
      </dsp:txXfrm>
    </dsp:sp>
    <dsp:sp modelId="{10437D7D-5A6F-45E4-9AEE-ABFC1E525A44}">
      <dsp:nvSpPr>
        <dsp:cNvPr id="0" name=""/>
        <dsp:cNvSpPr/>
      </dsp:nvSpPr>
      <dsp:spPr>
        <a:xfrm>
          <a:off x="1719447" y="685121"/>
          <a:ext cx="2149876" cy="120667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A28674-A1C8-43EC-BAE7-2E36B6C188F8}">
      <dsp:nvSpPr>
        <dsp:cNvPr id="0" name=""/>
        <dsp:cNvSpPr/>
      </dsp:nvSpPr>
      <dsp:spPr>
        <a:xfrm>
          <a:off x="2456142" y="1123452"/>
          <a:ext cx="673318" cy="33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b="1" kern="1200" cap="none" spc="0" dirty="0">
              <a:ln w="22225">
                <a:solidFill>
                  <a:schemeClr val="accent2"/>
                </a:solidFill>
                <a:prstDash val="solid"/>
              </a:ln>
              <a:solidFill>
                <a:schemeClr val="accent2">
                  <a:lumMod val="40000"/>
                  <a:lumOff val="60000"/>
                </a:schemeClr>
              </a:solidFill>
              <a:effectLst/>
            </a:rPr>
            <a:t>1991</a:t>
          </a:r>
          <a:endParaRPr lang="en-IN" sz="2100" kern="1200" dirty="0"/>
        </a:p>
      </dsp:txBody>
      <dsp:txXfrm>
        <a:off x="2456142" y="1123452"/>
        <a:ext cx="673318" cy="336436"/>
      </dsp:txXfrm>
    </dsp:sp>
    <dsp:sp modelId="{25FA3049-4104-462A-93B8-7D9CB573AE8B}">
      <dsp:nvSpPr>
        <dsp:cNvPr id="0" name=""/>
        <dsp:cNvSpPr/>
      </dsp:nvSpPr>
      <dsp:spPr>
        <a:xfrm>
          <a:off x="2084570" y="1380943"/>
          <a:ext cx="2090007" cy="120667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9651E1-62C7-4499-8FAC-DEACCF9DFCF8}">
      <dsp:nvSpPr>
        <dsp:cNvPr id="0" name=""/>
        <dsp:cNvSpPr/>
      </dsp:nvSpPr>
      <dsp:spPr>
        <a:xfrm>
          <a:off x="2792688" y="1817896"/>
          <a:ext cx="673318" cy="33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b="1" kern="1200" cap="none" spc="0" dirty="0">
              <a:ln w="22225">
                <a:solidFill>
                  <a:schemeClr val="accent2"/>
                </a:solidFill>
                <a:prstDash val="solid"/>
              </a:ln>
              <a:solidFill>
                <a:schemeClr val="accent2">
                  <a:lumMod val="40000"/>
                  <a:lumOff val="60000"/>
                </a:schemeClr>
              </a:solidFill>
              <a:effectLst/>
            </a:rPr>
            <a:t>1994</a:t>
          </a:r>
          <a:endParaRPr lang="en-IN" sz="2100" kern="1200" dirty="0"/>
        </a:p>
      </dsp:txBody>
      <dsp:txXfrm>
        <a:off x="2792688" y="1817896"/>
        <a:ext cx="673318" cy="336436"/>
      </dsp:txXfrm>
    </dsp:sp>
    <dsp:sp modelId="{4C39754F-B129-4EA1-B570-9CBDD7420081}">
      <dsp:nvSpPr>
        <dsp:cNvPr id="0" name=""/>
        <dsp:cNvSpPr/>
      </dsp:nvSpPr>
      <dsp:spPr>
        <a:xfrm>
          <a:off x="1806825" y="2075846"/>
          <a:ext cx="1975120" cy="120667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565262-D344-471B-B00D-3156E02171A5}">
      <dsp:nvSpPr>
        <dsp:cNvPr id="0" name=""/>
        <dsp:cNvSpPr/>
      </dsp:nvSpPr>
      <dsp:spPr>
        <a:xfrm>
          <a:off x="2456142" y="2512800"/>
          <a:ext cx="673318" cy="33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b="1" kern="1200" cap="none" spc="0" dirty="0">
              <a:ln w="22225">
                <a:solidFill>
                  <a:schemeClr val="accent2"/>
                </a:solidFill>
                <a:prstDash val="solid"/>
              </a:ln>
              <a:solidFill>
                <a:schemeClr val="accent2">
                  <a:lumMod val="40000"/>
                  <a:lumOff val="60000"/>
                </a:schemeClr>
              </a:solidFill>
              <a:effectLst/>
            </a:rPr>
            <a:t>2000</a:t>
          </a:r>
          <a:endParaRPr lang="en-IN" sz="2100" kern="1200" dirty="0"/>
        </a:p>
      </dsp:txBody>
      <dsp:txXfrm>
        <a:off x="2456142" y="2512800"/>
        <a:ext cx="673318" cy="336436"/>
      </dsp:txXfrm>
    </dsp:sp>
    <dsp:sp modelId="{E1249E62-8AD6-4BAD-99C3-FB12F33D3E8A}">
      <dsp:nvSpPr>
        <dsp:cNvPr id="0" name=""/>
        <dsp:cNvSpPr/>
      </dsp:nvSpPr>
      <dsp:spPr>
        <a:xfrm>
          <a:off x="1930802" y="2769832"/>
          <a:ext cx="2397542" cy="120667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0C3CF6-6BB1-4D7C-9E25-BF141624900C}">
      <dsp:nvSpPr>
        <dsp:cNvPr id="0" name=""/>
        <dsp:cNvSpPr/>
      </dsp:nvSpPr>
      <dsp:spPr>
        <a:xfrm>
          <a:off x="2792688" y="3206785"/>
          <a:ext cx="673318" cy="33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b="1" kern="1200" cap="none" spc="0" dirty="0">
              <a:ln w="22225">
                <a:solidFill>
                  <a:schemeClr val="accent2"/>
                </a:solidFill>
                <a:prstDash val="solid"/>
              </a:ln>
              <a:solidFill>
                <a:schemeClr val="accent2">
                  <a:lumMod val="40000"/>
                  <a:lumOff val="60000"/>
                </a:schemeClr>
              </a:solidFill>
              <a:effectLst/>
            </a:rPr>
            <a:t>2008</a:t>
          </a:r>
          <a:endParaRPr lang="en-IN" sz="2100" kern="1200" dirty="0"/>
        </a:p>
      </dsp:txBody>
      <dsp:txXfrm>
        <a:off x="2792688" y="3206785"/>
        <a:ext cx="673318" cy="336436"/>
      </dsp:txXfrm>
    </dsp:sp>
    <dsp:sp modelId="{9A6F4803-BA11-4C1E-B152-802BB601B898}">
      <dsp:nvSpPr>
        <dsp:cNvPr id="0" name=""/>
        <dsp:cNvSpPr/>
      </dsp:nvSpPr>
      <dsp:spPr>
        <a:xfrm>
          <a:off x="1569384" y="3503985"/>
          <a:ext cx="2164743" cy="1396401"/>
        </a:xfrm>
        <a:prstGeom prst="blockArc">
          <a:avLst>
            <a:gd name="adj1" fmla="val 0"/>
            <a:gd name="adj2" fmla="val 18900000"/>
            <a:gd name="adj3" fmla="val 1274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E4F8A-5EEA-45F2-BDF1-760BFBEC300D}">
      <dsp:nvSpPr>
        <dsp:cNvPr id="0" name=""/>
        <dsp:cNvSpPr/>
      </dsp:nvSpPr>
      <dsp:spPr>
        <a:xfrm>
          <a:off x="2456142" y="3901689"/>
          <a:ext cx="673318" cy="33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b="1" kern="1200" cap="none" spc="0" dirty="0">
              <a:ln w="22225">
                <a:solidFill>
                  <a:schemeClr val="accent2"/>
                </a:solidFill>
                <a:prstDash val="solid"/>
              </a:ln>
              <a:solidFill>
                <a:schemeClr val="accent2">
                  <a:lumMod val="40000"/>
                  <a:lumOff val="60000"/>
                </a:schemeClr>
              </a:solidFill>
              <a:effectLst/>
            </a:rPr>
            <a:t>2022</a:t>
          </a:r>
          <a:endParaRPr lang="en-IN" sz="2100" kern="1200" dirty="0"/>
        </a:p>
      </dsp:txBody>
      <dsp:txXfrm>
        <a:off x="2456142" y="3901689"/>
        <a:ext cx="673318" cy="336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AC245E-B4AA-4335-9EBE-472A4DFBC301}">
      <dsp:nvSpPr>
        <dsp:cNvPr id="0" name=""/>
        <dsp:cNvSpPr/>
      </dsp:nvSpPr>
      <dsp:spPr>
        <a:xfrm>
          <a:off x="1222054" y="163176"/>
          <a:ext cx="5382394" cy="430591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E858FA-E530-4FF7-8E95-A921EC3EB35D}">
      <dsp:nvSpPr>
        <dsp:cNvPr id="0" name=""/>
        <dsp:cNvSpPr/>
      </dsp:nvSpPr>
      <dsp:spPr>
        <a:xfrm>
          <a:off x="1578638" y="3878794"/>
          <a:ext cx="4790330" cy="1507070"/>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Simple programming syntax</a:t>
          </a:r>
        </a:p>
      </dsp:txBody>
      <dsp:txXfrm>
        <a:off x="1578638" y="3878794"/>
        <a:ext cx="4790330" cy="150707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888"/>
            <a:ext cx="12192000" cy="72082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524204"/>
            <a:ext cx="7766936" cy="1728236"/>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252438"/>
            <a:ext cx="7766936" cy="1151490"/>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3739235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39939"/>
            <a:ext cx="8596668" cy="3572992"/>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692885"/>
            <a:ext cx="8596668" cy="1649147"/>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2779708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39939"/>
            <a:ext cx="8094134" cy="3173031"/>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812969"/>
            <a:ext cx="7224524" cy="399962"/>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692885"/>
            <a:ext cx="8596668" cy="1649147"/>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
        <p:nvSpPr>
          <p:cNvPr id="20" name="TextBox 19"/>
          <p:cNvSpPr txBox="1"/>
          <p:nvPr/>
        </p:nvSpPr>
        <p:spPr>
          <a:xfrm>
            <a:off x="541870" y="829714"/>
            <a:ext cx="609600" cy="613879"/>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3030216"/>
            <a:ext cx="609600" cy="613879"/>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sz="1800" dirty="0">
              <a:solidFill>
                <a:schemeClr val="accent1">
                  <a:lumMod val="60000"/>
                  <a:lumOff val="40000"/>
                </a:schemeClr>
              </a:solidFill>
              <a:latin typeface="Arial"/>
            </a:endParaRPr>
          </a:p>
        </p:txBody>
      </p:sp>
    </p:spTree>
    <p:extLst>
      <p:ext uri="{BB962C8B-B14F-4D97-AF65-F5344CB8AC3E}">
        <p14:creationId xmlns:p14="http://schemas.microsoft.com/office/powerpoint/2010/main" val="2556533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2028141"/>
            <a:ext cx="8596668" cy="2724632"/>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752773"/>
            <a:ext cx="8596668" cy="1589259"/>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39239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39939"/>
            <a:ext cx="8094134" cy="3173031"/>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212932"/>
            <a:ext cx="8596669" cy="539841"/>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752773"/>
            <a:ext cx="8596668" cy="1589259"/>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
        <p:nvSpPr>
          <p:cNvPr id="24" name="TextBox 23"/>
          <p:cNvSpPr txBox="1"/>
          <p:nvPr/>
        </p:nvSpPr>
        <p:spPr>
          <a:xfrm>
            <a:off x="541870" y="829714"/>
            <a:ext cx="609600" cy="613879"/>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3030216"/>
            <a:ext cx="609600" cy="613879"/>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11958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800" y="639939"/>
            <a:ext cx="8588203" cy="3173031"/>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212932"/>
            <a:ext cx="8596669" cy="539841"/>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752773"/>
            <a:ext cx="8596668" cy="1589259"/>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2128615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3225351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39939"/>
            <a:ext cx="1304743" cy="551280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39939"/>
            <a:ext cx="7060150" cy="55128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2793461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63732"/>
            <a:ext cx="4852988" cy="1697647"/>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8" y="2"/>
            <a:ext cx="6093883" cy="7199313"/>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461376"/>
            <a:ext cx="4852988" cy="3691370"/>
          </a:xfrm>
        </p:spPr>
        <p:txBody>
          <a:bodyPr anchor="t">
            <a:normAutofit/>
          </a:bodyPr>
          <a:lstStyle>
            <a:lvl1pPr marL="0" indent="0">
              <a:buNone/>
              <a:defRPr sz="1200"/>
            </a:lvl1pPr>
            <a:lvl2pPr marL="457175" indent="0">
              <a:buNone/>
              <a:defRPr sz="1200"/>
            </a:lvl2pPr>
            <a:lvl3pPr marL="914349" indent="0">
              <a:buNone/>
              <a:defRPr sz="1000"/>
            </a:lvl3pPr>
            <a:lvl4pPr marL="1371524" indent="0">
              <a:buNone/>
              <a:defRPr sz="900"/>
            </a:lvl4pPr>
            <a:lvl5pPr marL="1828698" indent="0">
              <a:buNone/>
              <a:defRPr sz="900"/>
            </a:lvl5pPr>
            <a:lvl6pPr marL="2285872" indent="0">
              <a:buNone/>
              <a:defRPr sz="900"/>
            </a:lvl6pPr>
            <a:lvl7pPr marL="2743047" indent="0">
              <a:buNone/>
              <a:defRPr sz="900"/>
            </a:lvl7pPr>
            <a:lvl8pPr marL="3200222" indent="0">
              <a:buNone/>
              <a:defRPr sz="900"/>
            </a:lvl8pPr>
            <a:lvl9pPr marL="3657396"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2" y="6342034"/>
            <a:ext cx="976879" cy="383297"/>
          </a:xfrm>
        </p:spPr>
        <p:txBody>
          <a:bodyPr/>
          <a:lstStyle/>
          <a:p>
            <a:fld id="{01E32FF2-1B87-4F3C-8B96-98A127B3361F}" type="datetimeFigureOut">
              <a:rPr lang="en-IN" smtClean="0"/>
              <a:t>19-04-2023</a:t>
            </a:fld>
            <a:endParaRPr lang="en-IN"/>
          </a:p>
        </p:txBody>
      </p:sp>
      <p:sp>
        <p:nvSpPr>
          <p:cNvPr id="6" name="Footer Placeholder 5"/>
          <p:cNvSpPr>
            <a:spLocks noGrp="1"/>
          </p:cNvSpPr>
          <p:nvPr>
            <p:ph type="ftr" sz="quarter" idx="11"/>
          </p:nvPr>
        </p:nvSpPr>
        <p:spPr>
          <a:xfrm>
            <a:off x="590398" y="6342034"/>
            <a:ext cx="3295413" cy="383297"/>
          </a:xfrm>
        </p:spPr>
        <p:txBody>
          <a:bodyPr/>
          <a:lstStyle/>
          <a:p>
            <a:endParaRPr lang="en-IN"/>
          </a:p>
        </p:txBody>
      </p:sp>
      <p:sp>
        <p:nvSpPr>
          <p:cNvPr id="7" name="Slide Number Placeholder 6"/>
          <p:cNvSpPr>
            <a:spLocks noGrp="1"/>
          </p:cNvSpPr>
          <p:nvPr>
            <p:ph type="sldNum" sz="quarter" idx="12"/>
          </p:nvPr>
        </p:nvSpPr>
        <p:spPr>
          <a:xfrm>
            <a:off x="4862691" y="6210316"/>
            <a:ext cx="1062155" cy="515015"/>
          </a:xfrm>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343795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1435259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835286"/>
            <a:ext cx="8596668" cy="191748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752773"/>
            <a:ext cx="8596668" cy="903221"/>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32FF2-1B87-4F3C-8B96-98A127B3361F}"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520038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5" y="2268118"/>
            <a:ext cx="4184035" cy="407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268119"/>
            <a:ext cx="4184034" cy="4073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E32FF2-1B87-4F3C-8B96-98A127B3361F}"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71612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6" y="2268532"/>
            <a:ext cx="4185623" cy="60494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6" y="2873474"/>
            <a:ext cx="4185623" cy="346855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268532"/>
            <a:ext cx="4185618" cy="60494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5" y="2873474"/>
            <a:ext cx="4185617" cy="346855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E32FF2-1B87-4F3C-8B96-98A127B3361F}" type="datetimeFigureOut">
              <a:rPr lang="en-IN" smtClean="0"/>
              <a:t>19-04-2023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3021535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39939"/>
            <a:ext cx="8596668" cy="1386534"/>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E32FF2-1B87-4F3C-8B96-98A127B3361F}" type="datetimeFigureOut">
              <a:rPr lang="en-IN" smtClean="0"/>
              <a:t>19-04-2023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2305098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32FF2-1B87-4F3C-8B96-98A127B3361F}" type="datetimeFigureOut">
              <a:rPr lang="en-IN" smtClean="0"/>
              <a:t>19-04-2023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967547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573188"/>
            <a:ext cx="3854528" cy="1342093"/>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2" y="540552"/>
            <a:ext cx="4513541" cy="580148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915281"/>
            <a:ext cx="3854528" cy="2713073"/>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E32FF2-1B87-4F3C-8B96-98A127B3361F}"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2465672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5039519"/>
            <a:ext cx="8596667" cy="594944"/>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39939"/>
            <a:ext cx="8596668" cy="403711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5" y="5634463"/>
            <a:ext cx="8596667" cy="707569"/>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E32FF2-1B87-4F3C-8B96-98A127B3361F}"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98BD-49DE-4EEE-9A20-BB17976215BC}" type="slidenum">
              <a:rPr lang="en-IN" smtClean="0"/>
              <a:t>‹#›</a:t>
            </a:fld>
            <a:endParaRPr lang="en-IN"/>
          </a:p>
        </p:txBody>
      </p:sp>
    </p:spTree>
    <p:extLst>
      <p:ext uri="{BB962C8B-B14F-4D97-AF65-F5344CB8AC3E}">
        <p14:creationId xmlns:p14="http://schemas.microsoft.com/office/powerpoint/2010/main" val="1617344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888"/>
            <a:ext cx="12192000" cy="72082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39939"/>
            <a:ext cx="8596668" cy="138653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268119"/>
            <a:ext cx="8596668" cy="40739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342032"/>
            <a:ext cx="911939" cy="383297"/>
          </a:xfrm>
          <a:prstGeom prst="rect">
            <a:avLst/>
          </a:prstGeom>
        </p:spPr>
        <p:txBody>
          <a:bodyPr vert="horz" lIns="91440" tIns="45720" rIns="91440" bIns="45720" rtlCol="0" anchor="ctr"/>
          <a:lstStyle>
            <a:lvl1pPr algn="r">
              <a:defRPr sz="900">
                <a:solidFill>
                  <a:schemeClr val="tx1">
                    <a:tint val="75000"/>
                  </a:schemeClr>
                </a:solidFill>
              </a:defRPr>
            </a:lvl1pPr>
          </a:lstStyle>
          <a:p>
            <a:fld id="{01E32FF2-1B87-4F3C-8B96-98A127B3361F}" type="datetimeFigureOut">
              <a:rPr lang="en-IN" smtClean="0"/>
              <a:t>19-04-2023</a:t>
            </a:fld>
            <a:endParaRPr lang="en-IN"/>
          </a:p>
        </p:txBody>
      </p:sp>
      <p:sp>
        <p:nvSpPr>
          <p:cNvPr id="5" name="Footer Placeholder 4"/>
          <p:cNvSpPr>
            <a:spLocks noGrp="1"/>
          </p:cNvSpPr>
          <p:nvPr>
            <p:ph type="ftr" sz="quarter" idx="3"/>
          </p:nvPr>
        </p:nvSpPr>
        <p:spPr>
          <a:xfrm>
            <a:off x="677334" y="6342032"/>
            <a:ext cx="6297612" cy="383297"/>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4" y="6342032"/>
            <a:ext cx="683339" cy="383297"/>
          </a:xfrm>
          <a:prstGeom prst="rect">
            <a:avLst/>
          </a:prstGeom>
        </p:spPr>
        <p:txBody>
          <a:bodyPr vert="horz" lIns="91440" tIns="45720" rIns="91440" bIns="45720" rtlCol="0" anchor="ctr"/>
          <a:lstStyle>
            <a:lvl1pPr algn="r">
              <a:defRPr sz="900">
                <a:solidFill>
                  <a:schemeClr val="accent1"/>
                </a:solidFill>
              </a:defRPr>
            </a:lvl1pPr>
          </a:lstStyle>
          <a:p>
            <a:fld id="{431C98BD-49DE-4EEE-9A20-BB17976215BC}" type="slidenum">
              <a:rPr lang="en-IN" smtClean="0"/>
              <a:t>‹#›</a:t>
            </a:fld>
            <a:endParaRPr lang="en-IN"/>
          </a:p>
        </p:txBody>
      </p:sp>
    </p:spTree>
    <p:extLst>
      <p:ext uri="{BB962C8B-B14F-4D97-AF65-F5344CB8AC3E}">
        <p14:creationId xmlns:p14="http://schemas.microsoft.com/office/powerpoint/2010/main" val="391614022"/>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ython.org/downloads/source/" TargetMode="External"/><Relationship Id="rId2" Type="http://schemas.openxmlformats.org/officeDocument/2006/relationships/hyperlink" Target="https://www.python.org/downloads/windows/"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python.org/download/other/" TargetMode="External"/><Relationship Id="rId4" Type="http://schemas.openxmlformats.org/officeDocument/2006/relationships/hyperlink" Target="https://www.python.org/downloads/maco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fif"/><Relationship Id="rId2" Type="http://schemas.openxmlformats.org/officeDocument/2006/relationships/image" Target="../media/image10.jfif"/><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A43E-CCEF-822A-293F-A9902CFF9139}"/>
              </a:ext>
            </a:extLst>
          </p:cNvPr>
          <p:cNvSpPr>
            <a:spLocks noGrp="1"/>
          </p:cNvSpPr>
          <p:nvPr>
            <p:ph type="ctrTitle"/>
          </p:nvPr>
        </p:nvSpPr>
        <p:spPr>
          <a:xfrm>
            <a:off x="3690307" y="2532968"/>
            <a:ext cx="5866648" cy="1912646"/>
          </a:xfrm>
        </p:spPr>
        <p:txBody>
          <a:bodyPr>
            <a:normAutofit fontScale="90000"/>
          </a:bodyPr>
          <a:lstStyle/>
          <a:p>
            <a:pPr algn="l"/>
            <a:r>
              <a:rPr lang="en-IN" sz="6600" dirty="0">
                <a:solidFill>
                  <a:schemeClr val="bg2"/>
                </a:solidFill>
              </a:rPr>
              <a:t>PYTHON PROGRAMMING </a:t>
            </a:r>
            <a:endParaRPr lang="en-IN" dirty="0">
              <a:solidFill>
                <a:schemeClr val="bg2"/>
              </a:solidFill>
            </a:endParaRPr>
          </a:p>
        </p:txBody>
      </p:sp>
      <p:pic>
        <p:nvPicPr>
          <p:cNvPr id="5" name="Picture 4">
            <a:extLst>
              <a:ext uri="{FF2B5EF4-FFF2-40B4-BE49-F238E27FC236}">
                <a16:creationId xmlns:a16="http://schemas.microsoft.com/office/drawing/2014/main" id="{F8851F77-FBE6-D888-577F-EC5E9B0A1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11" y="2041354"/>
            <a:ext cx="3109262" cy="2591999"/>
          </a:xfrm>
          <a:prstGeom prst="rect">
            <a:avLst/>
          </a:prstGeom>
        </p:spPr>
      </p:pic>
      <p:pic>
        <p:nvPicPr>
          <p:cNvPr id="4" name="Picture 3">
            <a:extLst>
              <a:ext uri="{FF2B5EF4-FFF2-40B4-BE49-F238E27FC236}">
                <a16:creationId xmlns:a16="http://schemas.microsoft.com/office/drawing/2014/main" id="{8B51722A-144D-2B3D-4A0E-F38BDD8EBE8D}"/>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2532" y="5947492"/>
            <a:ext cx="2771193" cy="1094505"/>
          </a:xfrm>
          <a:prstGeom prst="rect">
            <a:avLst/>
          </a:prstGeom>
        </p:spPr>
      </p:pic>
    </p:spTree>
    <p:extLst>
      <p:ext uri="{BB962C8B-B14F-4D97-AF65-F5344CB8AC3E}">
        <p14:creationId xmlns:p14="http://schemas.microsoft.com/office/powerpoint/2010/main" val="1499377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962719"/>
          </a:xfrm>
        </p:spPr>
        <p:txBody>
          <a:bodyPr/>
          <a:lstStyle/>
          <a:p>
            <a:r>
              <a:rPr lang="en-IN" dirty="0"/>
              <a:t>INSTALLATION</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549514" y="1412713"/>
            <a:ext cx="8596668" cy="1969584"/>
          </a:xfrm>
        </p:spPr>
        <p:txBody>
          <a:bodyPr/>
          <a:lstStyle/>
          <a:p>
            <a:r>
              <a:rPr lang="en-IN" sz="2000" dirty="0">
                <a:solidFill>
                  <a:schemeClr val="bg1"/>
                </a:solidFill>
              </a:rPr>
              <a:t>VISIT ‘python.org/Download’</a:t>
            </a:r>
          </a:p>
          <a:p>
            <a:pPr marL="0" indent="0">
              <a:buNone/>
            </a:pPr>
            <a:r>
              <a:rPr lang="en-IN" sz="2000" dirty="0">
                <a:solidFill>
                  <a:schemeClr val="bg1"/>
                </a:solidFill>
              </a:rPr>
              <a:t>     Download for required </a:t>
            </a:r>
            <a:r>
              <a:rPr lang="en-IN" sz="2000" dirty="0" err="1">
                <a:solidFill>
                  <a:schemeClr val="bg1"/>
                </a:solidFill>
              </a:rPr>
              <a:t>Os</a:t>
            </a:r>
            <a:endParaRPr lang="en-IN" sz="2000" dirty="0">
              <a:solidFill>
                <a:schemeClr val="bg1"/>
              </a:solidFill>
            </a:endParaRPr>
          </a:p>
          <a:p>
            <a:pPr marL="0" indent="0">
              <a:buNone/>
            </a:pPr>
            <a:r>
              <a:rPr lang="en-IN" sz="2000" b="0" i="0" dirty="0">
                <a:solidFill>
                  <a:schemeClr val="bg1"/>
                </a:solidFill>
                <a:effectLst/>
                <a:latin typeface="SourceSansProRegular"/>
              </a:rPr>
              <a:t>      -</a:t>
            </a:r>
            <a:r>
              <a:rPr lang="en-US" sz="2000" b="0" i="0" dirty="0">
                <a:solidFill>
                  <a:srgbClr val="E6E8EA"/>
                </a:solidFill>
                <a:effectLst/>
                <a:latin typeface="SourceSansProRegular"/>
              </a:rPr>
              <a:t>Python for </a:t>
            </a:r>
            <a:r>
              <a:rPr lang="en-US" sz="2000" b="0" i="0" u="none" strike="noStrike" dirty="0">
                <a:solidFill>
                  <a:srgbClr val="FFD343"/>
                </a:solidFill>
                <a:effectLst/>
                <a:latin typeface="SourceSansProRegular"/>
                <a:hlinkClick r:id="rId2"/>
              </a:rPr>
              <a:t>Windows</a:t>
            </a:r>
            <a:r>
              <a:rPr lang="en-US" sz="2000" b="0" i="0" dirty="0">
                <a:solidFill>
                  <a:srgbClr val="E6E8EA"/>
                </a:solidFill>
                <a:effectLst/>
                <a:latin typeface="SourceSansProRegular"/>
              </a:rPr>
              <a:t>, </a:t>
            </a:r>
            <a:r>
              <a:rPr lang="en-US" sz="2000" b="0" i="0" u="none" strike="noStrike" dirty="0">
                <a:solidFill>
                  <a:srgbClr val="FFD343"/>
                </a:solidFill>
                <a:effectLst/>
                <a:latin typeface="SourceSansProRegular"/>
                <a:hlinkClick r:id="rId3"/>
              </a:rPr>
              <a:t>Linux/UNIX</a:t>
            </a:r>
            <a:r>
              <a:rPr lang="en-US" sz="2000" b="0" i="0" dirty="0">
                <a:solidFill>
                  <a:srgbClr val="E6E8EA"/>
                </a:solidFill>
                <a:effectLst/>
                <a:latin typeface="SourceSansProRegular"/>
              </a:rPr>
              <a:t>, </a:t>
            </a:r>
            <a:r>
              <a:rPr lang="en-US" sz="2000" b="0" i="0" u="none" strike="noStrike" dirty="0">
                <a:solidFill>
                  <a:srgbClr val="FFD343"/>
                </a:solidFill>
                <a:effectLst/>
                <a:latin typeface="SourceSansProRegular"/>
                <a:hlinkClick r:id="rId4"/>
              </a:rPr>
              <a:t>macOS</a:t>
            </a:r>
            <a:r>
              <a:rPr lang="en-US" sz="2000" b="0" i="0" dirty="0">
                <a:solidFill>
                  <a:srgbClr val="E6E8EA"/>
                </a:solidFill>
                <a:effectLst/>
                <a:latin typeface="SourceSansProRegular"/>
              </a:rPr>
              <a:t>, </a:t>
            </a:r>
            <a:r>
              <a:rPr lang="en-US" sz="2000" b="0" i="0" u="none" strike="noStrike" dirty="0">
                <a:solidFill>
                  <a:srgbClr val="FFD343"/>
                </a:solidFill>
                <a:effectLst/>
                <a:latin typeface="SourceSansProRegular"/>
                <a:hlinkClick r:id="rId5"/>
              </a:rPr>
              <a:t>Other</a:t>
            </a:r>
            <a:endParaRPr lang="en-US" sz="2000" b="0" i="0" u="none" strike="noStrike" dirty="0">
              <a:solidFill>
                <a:srgbClr val="FFD343"/>
              </a:solidFill>
              <a:effectLst/>
              <a:latin typeface="SourceSansProRegular"/>
            </a:endParaRPr>
          </a:p>
          <a:p>
            <a:r>
              <a:rPr lang="en-US" sz="2000" dirty="0">
                <a:solidFill>
                  <a:schemeClr val="bg1"/>
                </a:solidFill>
                <a:latin typeface="SourceSansProRegular"/>
              </a:rPr>
              <a:t>Add path &amp; customize installation</a:t>
            </a:r>
            <a:endParaRPr lang="en-US" sz="2000" b="0" i="0" u="none" strike="noStrike" dirty="0">
              <a:solidFill>
                <a:schemeClr val="bg1"/>
              </a:solidFill>
              <a:effectLst/>
              <a:latin typeface="SourceSansProRegular"/>
            </a:endParaRPr>
          </a:p>
          <a:p>
            <a:pPr marL="0" indent="0">
              <a:buNone/>
            </a:pPr>
            <a:endParaRPr lang="en-US" sz="2000" b="0" i="0" dirty="0">
              <a:solidFill>
                <a:srgbClr val="E6E8EA"/>
              </a:solidFill>
              <a:effectLst/>
              <a:latin typeface="SourceSansProRegular"/>
            </a:endParaRPr>
          </a:p>
          <a:p>
            <a:endParaRPr lang="en-IN" sz="2000" dirty="0">
              <a:solidFill>
                <a:schemeClr val="bg1"/>
              </a:solidFill>
            </a:endParaRPr>
          </a:p>
          <a:p>
            <a:pPr marL="0" indent="0">
              <a:buNone/>
            </a:pPr>
            <a:endParaRPr lang="en-IN" dirty="0"/>
          </a:p>
        </p:txBody>
      </p:sp>
      <p:pic>
        <p:nvPicPr>
          <p:cNvPr id="10" name="Picture 9">
            <a:extLst>
              <a:ext uri="{FF2B5EF4-FFF2-40B4-BE49-F238E27FC236}">
                <a16:creationId xmlns:a16="http://schemas.microsoft.com/office/drawing/2014/main" id="{C79926A8-56BF-6CB2-A75B-95CBFB9B0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77" y="3113698"/>
            <a:ext cx="9017413" cy="4181838"/>
          </a:xfrm>
          <a:prstGeom prst="rect">
            <a:avLst/>
          </a:prstGeom>
        </p:spPr>
      </p:pic>
    </p:spTree>
    <p:extLst>
      <p:ext uri="{BB962C8B-B14F-4D97-AF65-F5344CB8AC3E}">
        <p14:creationId xmlns:p14="http://schemas.microsoft.com/office/powerpoint/2010/main" val="1643575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659C67-E460-1A77-65C5-1AA7765C0A6B}"/>
              </a:ext>
            </a:extLst>
          </p:cNvPr>
          <p:cNvSpPr>
            <a:spLocks noGrp="1"/>
          </p:cNvSpPr>
          <p:nvPr>
            <p:ph type="title"/>
          </p:nvPr>
        </p:nvSpPr>
        <p:spPr>
          <a:xfrm>
            <a:off x="677334" y="337571"/>
            <a:ext cx="8596668" cy="1386534"/>
          </a:xfrm>
        </p:spPr>
        <p:txBody>
          <a:bodyPr>
            <a:normAutofit fontScale="90000"/>
          </a:bodyPr>
          <a:lstStyle/>
          <a:p>
            <a:pPr>
              <a:lnSpc>
                <a:spcPct val="150000"/>
              </a:lnSpc>
            </a:pPr>
            <a:r>
              <a:rPr lang="en-IN" sz="4000" dirty="0"/>
              <a:t>IDLE </a:t>
            </a:r>
            <a:br>
              <a:rPr lang="en-IN" dirty="0"/>
            </a:br>
            <a:r>
              <a:rPr lang="en-IN" sz="2800" dirty="0">
                <a:solidFill>
                  <a:schemeClr val="bg1"/>
                </a:solidFill>
              </a:rPr>
              <a:t>Development Environment</a:t>
            </a:r>
          </a:p>
        </p:txBody>
      </p:sp>
      <p:sp>
        <p:nvSpPr>
          <p:cNvPr id="5" name="Content Placeholder 4">
            <a:extLst>
              <a:ext uri="{FF2B5EF4-FFF2-40B4-BE49-F238E27FC236}">
                <a16:creationId xmlns:a16="http://schemas.microsoft.com/office/drawing/2014/main" id="{F4901C33-A02E-9BEB-01E2-FC2FA014B06B}"/>
              </a:ext>
            </a:extLst>
          </p:cNvPr>
          <p:cNvSpPr>
            <a:spLocks noGrp="1"/>
          </p:cNvSpPr>
          <p:nvPr>
            <p:ph idx="1"/>
          </p:nvPr>
        </p:nvSpPr>
        <p:spPr>
          <a:xfrm>
            <a:off x="677334" y="1846859"/>
            <a:ext cx="8596668" cy="1386534"/>
          </a:xfrm>
        </p:spPr>
        <p:txBody>
          <a:bodyPr/>
          <a:lstStyle/>
          <a:p>
            <a:r>
              <a:rPr lang="en-IN" dirty="0">
                <a:solidFill>
                  <a:schemeClr val="bg1"/>
                </a:solidFill>
              </a:rPr>
              <a:t>Included with python</a:t>
            </a:r>
          </a:p>
          <a:p>
            <a:r>
              <a:rPr lang="en-IN" dirty="0">
                <a:solidFill>
                  <a:schemeClr val="bg1"/>
                </a:solidFill>
              </a:rPr>
              <a:t>Written in python</a:t>
            </a:r>
          </a:p>
          <a:p>
            <a:r>
              <a:rPr lang="en-IN" dirty="0">
                <a:solidFill>
                  <a:schemeClr val="bg1"/>
                </a:solidFill>
              </a:rPr>
              <a:t>Allow us to running python files from the command line</a:t>
            </a:r>
          </a:p>
        </p:txBody>
      </p:sp>
      <p:pic>
        <p:nvPicPr>
          <p:cNvPr id="9" name="Picture 8">
            <a:extLst>
              <a:ext uri="{FF2B5EF4-FFF2-40B4-BE49-F238E27FC236}">
                <a16:creationId xmlns:a16="http://schemas.microsoft.com/office/drawing/2014/main" id="{6B10322B-959F-8D90-8669-8E49DF8936F7}"/>
              </a:ext>
            </a:extLst>
          </p:cNvPr>
          <p:cNvPicPr>
            <a:picLocks noChangeAspect="1"/>
          </p:cNvPicPr>
          <p:nvPr/>
        </p:nvPicPr>
        <p:blipFill rotWithShape="1">
          <a:blip r:embed="rId2">
            <a:extLst>
              <a:ext uri="{28A0092B-C50C-407E-A947-70E740481C1C}">
                <a14:useLocalDpi xmlns:a14="http://schemas.microsoft.com/office/drawing/2010/main" val="0"/>
              </a:ext>
            </a:extLst>
          </a:blip>
          <a:srcRect t="10796" r="15181" b="27038"/>
          <a:stretch/>
        </p:blipFill>
        <p:spPr>
          <a:xfrm>
            <a:off x="786580" y="3356147"/>
            <a:ext cx="4680155" cy="3541391"/>
          </a:xfrm>
          <a:prstGeom prst="rect">
            <a:avLst/>
          </a:prstGeom>
        </p:spPr>
      </p:pic>
      <p:pic>
        <p:nvPicPr>
          <p:cNvPr id="11" name="Picture 10">
            <a:extLst>
              <a:ext uri="{FF2B5EF4-FFF2-40B4-BE49-F238E27FC236}">
                <a16:creationId xmlns:a16="http://schemas.microsoft.com/office/drawing/2014/main" id="{331BC19B-06E3-9A74-E759-297F2F5BAAD3}"/>
              </a:ext>
            </a:extLst>
          </p:cNvPr>
          <p:cNvPicPr>
            <a:picLocks noChangeAspect="1"/>
          </p:cNvPicPr>
          <p:nvPr/>
        </p:nvPicPr>
        <p:blipFill rotWithShape="1">
          <a:blip r:embed="rId3">
            <a:extLst>
              <a:ext uri="{28A0092B-C50C-407E-A947-70E740481C1C}">
                <a14:useLocalDpi xmlns:a14="http://schemas.microsoft.com/office/drawing/2010/main" val="0"/>
              </a:ext>
            </a:extLst>
          </a:blip>
          <a:srcRect l="2214" t="7348" r="1373"/>
          <a:stretch/>
        </p:blipFill>
        <p:spPr>
          <a:xfrm>
            <a:off x="6725267" y="3356147"/>
            <a:ext cx="4876798" cy="3505595"/>
          </a:xfrm>
          <a:prstGeom prst="rect">
            <a:avLst/>
          </a:prstGeom>
        </p:spPr>
      </p:pic>
      <p:sp>
        <p:nvSpPr>
          <p:cNvPr id="12" name="Arrow: Right 11">
            <a:extLst>
              <a:ext uri="{FF2B5EF4-FFF2-40B4-BE49-F238E27FC236}">
                <a16:creationId xmlns:a16="http://schemas.microsoft.com/office/drawing/2014/main" id="{12EB4E45-954D-0CCD-B85D-8999C5FDD347}"/>
              </a:ext>
            </a:extLst>
          </p:cNvPr>
          <p:cNvSpPr/>
          <p:nvPr/>
        </p:nvSpPr>
        <p:spPr>
          <a:xfrm>
            <a:off x="5768502" y="4503906"/>
            <a:ext cx="729575" cy="642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657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96998" y="476772"/>
            <a:ext cx="8596668" cy="1386534"/>
          </a:xfrm>
        </p:spPr>
        <p:txBody>
          <a:bodyPr/>
          <a:lstStyle/>
          <a:p>
            <a:r>
              <a:rPr lang="en-IN" dirty="0"/>
              <a:t>SYNTAX</a:t>
            </a:r>
          </a:p>
        </p:txBody>
      </p:sp>
      <p:graphicFrame>
        <p:nvGraphicFramePr>
          <p:cNvPr id="4" name="Diagram 3">
            <a:extLst>
              <a:ext uri="{FF2B5EF4-FFF2-40B4-BE49-F238E27FC236}">
                <a16:creationId xmlns:a16="http://schemas.microsoft.com/office/drawing/2014/main" id="{B8F7305B-0BF1-2DFB-62EF-9606895A6655}"/>
              </a:ext>
            </a:extLst>
          </p:cNvPr>
          <p:cNvGraphicFramePr/>
          <p:nvPr>
            <p:extLst>
              <p:ext uri="{D42A27DB-BD31-4B8C-83A1-F6EECF244321}">
                <p14:modId xmlns:p14="http://schemas.microsoft.com/office/powerpoint/2010/main" val="4036382383"/>
              </p:ext>
            </p:extLst>
          </p:nvPr>
        </p:nvGraphicFramePr>
        <p:xfrm>
          <a:off x="334296" y="1333206"/>
          <a:ext cx="7570840" cy="5389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67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DC17-DA67-1CD3-818B-235B255BC174}"/>
              </a:ext>
            </a:extLst>
          </p:cNvPr>
          <p:cNvSpPr>
            <a:spLocks noGrp="1"/>
          </p:cNvSpPr>
          <p:nvPr>
            <p:ph type="title"/>
          </p:nvPr>
        </p:nvSpPr>
        <p:spPr>
          <a:xfrm>
            <a:off x="814728" y="589280"/>
            <a:ext cx="4003078" cy="1666240"/>
          </a:xfr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ctr"/>
            <a:r>
              <a:rPr lang="en-IN" sz="3600" b="1" spc="300" dirty="0">
                <a:solidFill>
                  <a:schemeClr val="tx1"/>
                </a:solidFill>
                <a:latin typeface="Arial" panose="020B0604020202020204" pitchFamily="34" charset="0"/>
                <a:cs typeface="Arial" panose="020B0604020202020204" pitchFamily="34" charset="0"/>
              </a:rPr>
              <a:t>INDENTATION</a:t>
            </a:r>
            <a:br>
              <a:rPr lang="en-IN" sz="3600" b="1" spc="300" dirty="0">
                <a:solidFill>
                  <a:schemeClr val="tx1"/>
                </a:solidFill>
                <a:latin typeface="Arial" panose="020B0604020202020204" pitchFamily="34" charset="0"/>
                <a:cs typeface="Arial" panose="020B0604020202020204" pitchFamily="34" charset="0"/>
              </a:rPr>
            </a:br>
            <a:endParaRPr lang="en-IN" sz="3600" b="1" spc="300" dirty="0">
              <a:solidFill>
                <a:schemeClr val="tx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12B068F1-2167-AF20-3234-9FE60E8980A7}"/>
              </a:ext>
            </a:extLst>
          </p:cNvPr>
          <p:cNvSpPr>
            <a:spLocks noGrp="1"/>
          </p:cNvSpPr>
          <p:nvPr>
            <p:ph type="body" sz="half" idx="2"/>
          </p:nvPr>
        </p:nvSpPr>
        <p:spPr>
          <a:xfrm>
            <a:off x="814728" y="2461377"/>
            <a:ext cx="4003078" cy="3691370"/>
          </a:xfrm>
        </p:spPr>
        <p:txBody>
          <a:bodyPr>
            <a:normAutofit/>
          </a:bodyPr>
          <a:lstStyle/>
          <a:p>
            <a:endParaRPr lang="en-IN" sz="2000" dirty="0">
              <a:solidFill>
                <a:schemeClr val="bg1"/>
              </a:solidFill>
              <a:latin typeface="Arial" panose="020B0604020202020204" pitchFamily="34" charset="0"/>
              <a:cs typeface="Arial" panose="020B0604020202020204" pitchFamily="34" charset="0"/>
            </a:endParaRPr>
          </a:p>
          <a:p>
            <a:pPr>
              <a:lnSpc>
                <a:spcPct val="150000"/>
              </a:lnSpc>
            </a:pPr>
            <a:r>
              <a:rPr lang="en-IN" sz="2400" dirty="0">
                <a:solidFill>
                  <a:schemeClr val="bg1"/>
                </a:solidFill>
                <a:latin typeface="Arial" panose="020B0604020202020204" pitchFamily="34" charset="0"/>
                <a:cs typeface="Arial" panose="020B0604020202020204" pitchFamily="34" charset="0"/>
              </a:rPr>
              <a:t>The space at the beginning of a code line. Python uses the indentation to indicate  block of code.</a:t>
            </a:r>
          </a:p>
        </p:txBody>
      </p:sp>
      <p:sp>
        <p:nvSpPr>
          <p:cNvPr id="7" name="Left Brace 6">
            <a:extLst>
              <a:ext uri="{FF2B5EF4-FFF2-40B4-BE49-F238E27FC236}">
                <a16:creationId xmlns:a16="http://schemas.microsoft.com/office/drawing/2014/main" id="{18FC7647-A717-4AE8-0732-9A8F43F29108}"/>
              </a:ext>
            </a:extLst>
          </p:cNvPr>
          <p:cNvSpPr/>
          <p:nvPr/>
        </p:nvSpPr>
        <p:spPr>
          <a:xfrm>
            <a:off x="4930941" y="866183"/>
            <a:ext cx="1330960" cy="5466946"/>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sz="1799"/>
          </a:p>
        </p:txBody>
      </p:sp>
      <p:pic>
        <p:nvPicPr>
          <p:cNvPr id="11" name="Picture 10">
            <a:extLst>
              <a:ext uri="{FF2B5EF4-FFF2-40B4-BE49-F238E27FC236}">
                <a16:creationId xmlns:a16="http://schemas.microsoft.com/office/drawing/2014/main" id="{37B07265-A2F6-6C76-86BC-5E2D835B5CCD}"/>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utout/>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96110" y="2461377"/>
            <a:ext cx="3622419" cy="3014864"/>
          </a:xfrm>
          <a:prstGeom prst="rect">
            <a:avLst/>
          </a:prstGeom>
          <a:ln>
            <a:noFill/>
          </a:ln>
          <a:effectLst/>
        </p:spPr>
      </p:pic>
      <p:sp>
        <p:nvSpPr>
          <p:cNvPr id="12" name="TextBox 11">
            <a:extLst>
              <a:ext uri="{FF2B5EF4-FFF2-40B4-BE49-F238E27FC236}">
                <a16:creationId xmlns:a16="http://schemas.microsoft.com/office/drawing/2014/main" id="{EE1B2349-3725-D870-6D46-03A96C979499}"/>
              </a:ext>
            </a:extLst>
          </p:cNvPr>
          <p:cNvSpPr txBox="1"/>
          <p:nvPr/>
        </p:nvSpPr>
        <p:spPr>
          <a:xfrm rot="16200000">
            <a:off x="5454982" y="3495979"/>
            <a:ext cx="1682146" cy="400110"/>
          </a:xfrm>
          <a:prstGeom prst="rect">
            <a:avLst/>
          </a:prstGeom>
          <a:noFill/>
        </p:spPr>
        <p:txBody>
          <a:bodyPr wrap="square" rtlCol="0">
            <a:spAutoFit/>
          </a:bodyPr>
          <a:lstStyle/>
          <a:p>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INDENTATION</a:t>
            </a:r>
            <a:endParaRPr lang="en-IN" sz="1799"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347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1857205" y="2788916"/>
            <a:ext cx="6923001" cy="1871575"/>
          </a:xfrm>
        </p:spPr>
        <p:txBody>
          <a:bodyPr>
            <a:noAutofit/>
          </a:bodyPr>
          <a:lstStyle/>
          <a:p>
            <a:r>
              <a:rPr lang="en-IN" sz="6000" dirty="0"/>
              <a:t>2.</a:t>
            </a:r>
            <a:r>
              <a:rPr lang="en-IN" sz="6000"/>
              <a:t>VARIABLES &amp;   </a:t>
            </a:r>
            <a:br>
              <a:rPr lang="en-IN" sz="6000" dirty="0"/>
            </a:br>
            <a:r>
              <a:rPr lang="en-IN" sz="6000" dirty="0"/>
              <a:t>   DATATYPES </a:t>
            </a:r>
          </a:p>
        </p:txBody>
      </p:sp>
    </p:spTree>
    <p:extLst>
      <p:ext uri="{BB962C8B-B14F-4D97-AF65-F5344CB8AC3E}">
        <p14:creationId xmlns:p14="http://schemas.microsoft.com/office/powerpoint/2010/main" val="382868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579011" y="611288"/>
            <a:ext cx="8596668" cy="499757"/>
          </a:xfrm>
        </p:spPr>
        <p:txBody>
          <a:bodyPr>
            <a:normAutofit fontScale="90000"/>
          </a:bodyPr>
          <a:lstStyle/>
          <a:p>
            <a:r>
              <a:rPr lang="en-IN"/>
              <a:t>Built-In DATATYPES</a:t>
            </a:r>
            <a:endParaRPr lang="en-IN" dirty="0"/>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648688"/>
            <a:ext cx="8596668" cy="4132680"/>
          </a:xfrm>
        </p:spPr>
        <p:txBody>
          <a:bodyPr/>
          <a:lstStyle/>
          <a:p>
            <a:r>
              <a:rPr lang="en-IN" dirty="0">
                <a:solidFill>
                  <a:schemeClr val="bg1"/>
                </a:solidFill>
              </a:rPr>
              <a:t>Defining Type of data or value</a:t>
            </a:r>
          </a:p>
          <a:p>
            <a:pPr marL="0" indent="0">
              <a:buNone/>
            </a:pPr>
            <a:endParaRPr lang="en-IN" dirty="0"/>
          </a:p>
          <a:p>
            <a:endParaRPr lang="en-IN" dirty="0"/>
          </a:p>
        </p:txBody>
      </p:sp>
      <p:sp>
        <p:nvSpPr>
          <p:cNvPr id="2" name="TextBox 1">
            <a:extLst>
              <a:ext uri="{FF2B5EF4-FFF2-40B4-BE49-F238E27FC236}">
                <a16:creationId xmlns:a16="http://schemas.microsoft.com/office/drawing/2014/main" id="{724D3A70-FBDA-52B9-C5C5-BA04FB8AA3F5}"/>
              </a:ext>
            </a:extLst>
          </p:cNvPr>
          <p:cNvSpPr txBox="1"/>
          <p:nvPr/>
        </p:nvSpPr>
        <p:spPr>
          <a:xfrm>
            <a:off x="787113" y="2482552"/>
            <a:ext cx="2145172" cy="400110"/>
          </a:xfrm>
          <a:prstGeom prst="rect">
            <a:avLst/>
          </a:prstGeom>
          <a:solidFill>
            <a:schemeClr val="accent6"/>
          </a:solidFill>
        </p:spPr>
        <p:txBody>
          <a:bodyPr wrap="square" rtlCol="0">
            <a:spAutoFit/>
          </a:bodyPr>
          <a:lstStyle/>
          <a:p>
            <a:pPr algn="ctr"/>
            <a:r>
              <a:rPr lang="en-IN" sz="2000" b="1" dirty="0">
                <a:solidFill>
                  <a:schemeClr val="tx2">
                    <a:lumMod val="50000"/>
                  </a:schemeClr>
                </a:solidFill>
              </a:rPr>
              <a:t>NUMBER TYPE</a:t>
            </a:r>
          </a:p>
        </p:txBody>
      </p:sp>
      <p:sp>
        <p:nvSpPr>
          <p:cNvPr id="3" name="TextBox 2">
            <a:extLst>
              <a:ext uri="{FF2B5EF4-FFF2-40B4-BE49-F238E27FC236}">
                <a16:creationId xmlns:a16="http://schemas.microsoft.com/office/drawing/2014/main" id="{860805C0-FD7E-784D-0DCF-6DD0AA1F4553}"/>
              </a:ext>
            </a:extLst>
          </p:cNvPr>
          <p:cNvSpPr txBox="1"/>
          <p:nvPr/>
        </p:nvSpPr>
        <p:spPr>
          <a:xfrm>
            <a:off x="811579" y="3903334"/>
            <a:ext cx="2116598" cy="369332"/>
          </a:xfrm>
          <a:prstGeom prst="rect">
            <a:avLst/>
          </a:prstGeom>
          <a:solidFill>
            <a:schemeClr val="accent6"/>
          </a:solidFill>
        </p:spPr>
        <p:txBody>
          <a:bodyPr wrap="square" rtlCol="0">
            <a:spAutoFit/>
          </a:bodyPr>
          <a:lstStyle/>
          <a:p>
            <a:pPr algn="ctr"/>
            <a:r>
              <a:rPr lang="en-IN" b="1" dirty="0">
                <a:solidFill>
                  <a:schemeClr val="tx2">
                    <a:lumMod val="50000"/>
                  </a:schemeClr>
                </a:solidFill>
              </a:rPr>
              <a:t>CHARCTER  TYPE</a:t>
            </a:r>
          </a:p>
        </p:txBody>
      </p:sp>
      <p:sp>
        <p:nvSpPr>
          <p:cNvPr id="4" name="TextBox 3">
            <a:extLst>
              <a:ext uri="{FF2B5EF4-FFF2-40B4-BE49-F238E27FC236}">
                <a16:creationId xmlns:a16="http://schemas.microsoft.com/office/drawing/2014/main" id="{BCA254A9-3E48-FF6B-1967-9F57BDFC9D5F}"/>
              </a:ext>
            </a:extLst>
          </p:cNvPr>
          <p:cNvSpPr txBox="1"/>
          <p:nvPr/>
        </p:nvSpPr>
        <p:spPr>
          <a:xfrm>
            <a:off x="797292" y="5505229"/>
            <a:ext cx="2145172" cy="400110"/>
          </a:xfrm>
          <a:prstGeom prst="rect">
            <a:avLst/>
          </a:prstGeom>
          <a:solidFill>
            <a:schemeClr val="accent6"/>
          </a:solidFill>
        </p:spPr>
        <p:txBody>
          <a:bodyPr wrap="square" rtlCol="0">
            <a:spAutoFit/>
          </a:bodyPr>
          <a:lstStyle/>
          <a:p>
            <a:pPr algn="ctr"/>
            <a:r>
              <a:rPr lang="en-IN" sz="2000" dirty="0">
                <a:solidFill>
                  <a:schemeClr val="tx2">
                    <a:lumMod val="50000"/>
                  </a:schemeClr>
                </a:solidFill>
              </a:rPr>
              <a:t>SEQUENCE TYPE</a:t>
            </a:r>
          </a:p>
        </p:txBody>
      </p:sp>
      <p:sp>
        <p:nvSpPr>
          <p:cNvPr id="5" name="TextBox 4">
            <a:extLst>
              <a:ext uri="{FF2B5EF4-FFF2-40B4-BE49-F238E27FC236}">
                <a16:creationId xmlns:a16="http://schemas.microsoft.com/office/drawing/2014/main" id="{475513DF-2558-EBC8-B515-DD28F30E0854}"/>
              </a:ext>
            </a:extLst>
          </p:cNvPr>
          <p:cNvSpPr txBox="1"/>
          <p:nvPr/>
        </p:nvSpPr>
        <p:spPr>
          <a:xfrm>
            <a:off x="801400" y="4743391"/>
            <a:ext cx="2116598" cy="400110"/>
          </a:xfrm>
          <a:prstGeom prst="rect">
            <a:avLst/>
          </a:prstGeom>
          <a:solidFill>
            <a:schemeClr val="accent6"/>
          </a:solidFill>
        </p:spPr>
        <p:txBody>
          <a:bodyPr wrap="square" rtlCol="0">
            <a:spAutoFit/>
          </a:bodyPr>
          <a:lstStyle/>
          <a:p>
            <a:pPr algn="ctr"/>
            <a:r>
              <a:rPr lang="en-IN" sz="2000" b="1" dirty="0">
                <a:solidFill>
                  <a:schemeClr val="tx2">
                    <a:lumMod val="50000"/>
                  </a:schemeClr>
                </a:solidFill>
              </a:rPr>
              <a:t>BOOLEAN</a:t>
            </a:r>
            <a:r>
              <a:rPr lang="en-IN" sz="2000" b="1" dirty="0">
                <a:solidFill>
                  <a:schemeClr val="bg1"/>
                </a:solidFill>
              </a:rPr>
              <a:t> </a:t>
            </a:r>
            <a:r>
              <a:rPr lang="en-IN" sz="2000" b="1" dirty="0">
                <a:solidFill>
                  <a:schemeClr val="tx2">
                    <a:lumMod val="50000"/>
                  </a:schemeClr>
                </a:solidFill>
              </a:rPr>
              <a:t>TYPE</a:t>
            </a:r>
          </a:p>
        </p:txBody>
      </p:sp>
      <p:sp>
        <p:nvSpPr>
          <p:cNvPr id="7" name="TextBox 6">
            <a:extLst>
              <a:ext uri="{FF2B5EF4-FFF2-40B4-BE49-F238E27FC236}">
                <a16:creationId xmlns:a16="http://schemas.microsoft.com/office/drawing/2014/main" id="{EDA2F168-1F16-7B5C-8BED-84BCBA5378E1}"/>
              </a:ext>
            </a:extLst>
          </p:cNvPr>
          <p:cNvSpPr txBox="1"/>
          <p:nvPr/>
        </p:nvSpPr>
        <p:spPr>
          <a:xfrm>
            <a:off x="4590625" y="5189921"/>
            <a:ext cx="1621777" cy="338554"/>
          </a:xfrm>
          <a:prstGeom prst="rect">
            <a:avLst/>
          </a:prstGeom>
          <a:noFill/>
          <a:ln>
            <a:solidFill>
              <a:schemeClr val="accent1"/>
            </a:solidFill>
          </a:ln>
        </p:spPr>
        <p:txBody>
          <a:bodyPr wrap="square" rtlCol="0">
            <a:spAutoFit/>
          </a:bodyPr>
          <a:lstStyle/>
          <a:p>
            <a:pPr algn="ctr"/>
            <a:r>
              <a:rPr lang="en-IN" sz="1600" dirty="0">
                <a:solidFill>
                  <a:schemeClr val="bg1"/>
                </a:solidFill>
              </a:rPr>
              <a:t>FALSE (bool)</a:t>
            </a:r>
          </a:p>
        </p:txBody>
      </p:sp>
      <p:sp>
        <p:nvSpPr>
          <p:cNvPr id="9" name="TextBox 8">
            <a:extLst>
              <a:ext uri="{FF2B5EF4-FFF2-40B4-BE49-F238E27FC236}">
                <a16:creationId xmlns:a16="http://schemas.microsoft.com/office/drawing/2014/main" id="{A09299FC-33A7-64EB-0046-2DD0675856EA}"/>
              </a:ext>
            </a:extLst>
          </p:cNvPr>
          <p:cNvSpPr txBox="1"/>
          <p:nvPr/>
        </p:nvSpPr>
        <p:spPr>
          <a:xfrm>
            <a:off x="4564341" y="2823168"/>
            <a:ext cx="1621777" cy="369332"/>
          </a:xfrm>
          <a:prstGeom prst="rect">
            <a:avLst/>
          </a:prstGeom>
          <a:noFill/>
          <a:ln>
            <a:solidFill>
              <a:schemeClr val="accent1"/>
            </a:solidFill>
          </a:ln>
        </p:spPr>
        <p:txBody>
          <a:bodyPr wrap="square" rtlCol="0">
            <a:spAutoFit/>
          </a:bodyPr>
          <a:lstStyle/>
          <a:p>
            <a:pPr algn="ctr"/>
            <a:r>
              <a:rPr lang="en-IN" dirty="0">
                <a:solidFill>
                  <a:schemeClr val="bg1"/>
                </a:solidFill>
              </a:rPr>
              <a:t>FLOAT (float)</a:t>
            </a:r>
          </a:p>
        </p:txBody>
      </p:sp>
      <p:sp>
        <p:nvSpPr>
          <p:cNvPr id="10" name="TextBox 9">
            <a:extLst>
              <a:ext uri="{FF2B5EF4-FFF2-40B4-BE49-F238E27FC236}">
                <a16:creationId xmlns:a16="http://schemas.microsoft.com/office/drawing/2014/main" id="{5B213390-FFD8-A8F7-50FC-CEEAE7FC0E6F}"/>
              </a:ext>
            </a:extLst>
          </p:cNvPr>
          <p:cNvSpPr txBox="1"/>
          <p:nvPr/>
        </p:nvSpPr>
        <p:spPr>
          <a:xfrm>
            <a:off x="4561687" y="3991296"/>
            <a:ext cx="1621777" cy="369332"/>
          </a:xfrm>
          <a:prstGeom prst="rect">
            <a:avLst/>
          </a:prstGeom>
          <a:noFill/>
          <a:ln>
            <a:solidFill>
              <a:schemeClr val="accent1"/>
            </a:solidFill>
          </a:ln>
        </p:spPr>
        <p:txBody>
          <a:bodyPr wrap="square" rtlCol="0">
            <a:spAutoFit/>
          </a:bodyPr>
          <a:lstStyle/>
          <a:p>
            <a:pPr algn="ctr"/>
            <a:r>
              <a:rPr lang="en-IN" dirty="0">
                <a:solidFill>
                  <a:schemeClr val="bg1"/>
                </a:solidFill>
              </a:rPr>
              <a:t>STRING (str)</a:t>
            </a:r>
          </a:p>
        </p:txBody>
      </p:sp>
      <p:sp>
        <p:nvSpPr>
          <p:cNvPr id="11" name="TextBox 10">
            <a:extLst>
              <a:ext uri="{FF2B5EF4-FFF2-40B4-BE49-F238E27FC236}">
                <a16:creationId xmlns:a16="http://schemas.microsoft.com/office/drawing/2014/main" id="{3378F6A0-2D0E-C369-827E-3A8662E830AE}"/>
              </a:ext>
            </a:extLst>
          </p:cNvPr>
          <p:cNvSpPr txBox="1"/>
          <p:nvPr/>
        </p:nvSpPr>
        <p:spPr>
          <a:xfrm>
            <a:off x="4603262" y="4794216"/>
            <a:ext cx="1609140" cy="338554"/>
          </a:xfrm>
          <a:prstGeom prst="rect">
            <a:avLst/>
          </a:prstGeom>
          <a:noFill/>
          <a:ln>
            <a:solidFill>
              <a:schemeClr val="accent1"/>
            </a:solidFill>
          </a:ln>
        </p:spPr>
        <p:txBody>
          <a:bodyPr wrap="square" rtlCol="0">
            <a:spAutoFit/>
          </a:bodyPr>
          <a:lstStyle/>
          <a:p>
            <a:pPr algn="ctr"/>
            <a:r>
              <a:rPr lang="en-IN" sz="1600" dirty="0">
                <a:solidFill>
                  <a:schemeClr val="bg1"/>
                </a:solidFill>
              </a:rPr>
              <a:t>TRUE (bool)</a:t>
            </a:r>
          </a:p>
        </p:txBody>
      </p:sp>
      <p:sp>
        <p:nvSpPr>
          <p:cNvPr id="12" name="TextBox 11">
            <a:extLst>
              <a:ext uri="{FF2B5EF4-FFF2-40B4-BE49-F238E27FC236}">
                <a16:creationId xmlns:a16="http://schemas.microsoft.com/office/drawing/2014/main" id="{5403DAC4-8968-6DAA-B7D2-F2F3AD82752A}"/>
              </a:ext>
            </a:extLst>
          </p:cNvPr>
          <p:cNvSpPr txBox="1"/>
          <p:nvPr/>
        </p:nvSpPr>
        <p:spPr>
          <a:xfrm>
            <a:off x="4556381" y="2168429"/>
            <a:ext cx="1627083" cy="369332"/>
          </a:xfrm>
          <a:prstGeom prst="rect">
            <a:avLst/>
          </a:prstGeom>
          <a:noFill/>
          <a:ln>
            <a:solidFill>
              <a:schemeClr val="accent1"/>
            </a:solidFill>
          </a:ln>
        </p:spPr>
        <p:txBody>
          <a:bodyPr wrap="square" rtlCol="0">
            <a:spAutoFit/>
          </a:bodyPr>
          <a:lstStyle/>
          <a:p>
            <a:r>
              <a:rPr lang="en-IN" dirty="0">
                <a:solidFill>
                  <a:schemeClr val="bg1"/>
                </a:solidFill>
              </a:rPr>
              <a:t>INTEGER (int)</a:t>
            </a:r>
          </a:p>
        </p:txBody>
      </p:sp>
      <p:cxnSp>
        <p:nvCxnSpPr>
          <p:cNvPr id="14" name="Straight Arrow Connector 13">
            <a:extLst>
              <a:ext uri="{FF2B5EF4-FFF2-40B4-BE49-F238E27FC236}">
                <a16:creationId xmlns:a16="http://schemas.microsoft.com/office/drawing/2014/main" id="{84053FF5-0E61-1804-9050-D68E3F4326BD}"/>
              </a:ext>
            </a:extLst>
          </p:cNvPr>
          <p:cNvCxnSpPr>
            <a:cxnSpLocks/>
          </p:cNvCxnSpPr>
          <p:nvPr/>
        </p:nvCxnSpPr>
        <p:spPr>
          <a:xfrm flipV="1">
            <a:off x="3025302" y="2412121"/>
            <a:ext cx="1440716" cy="1556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270A7340-7854-6E6E-D7BF-F9B3BF8B09B4}"/>
              </a:ext>
            </a:extLst>
          </p:cNvPr>
          <p:cNvCxnSpPr>
            <a:cxnSpLocks/>
          </p:cNvCxnSpPr>
          <p:nvPr/>
        </p:nvCxnSpPr>
        <p:spPr>
          <a:xfrm>
            <a:off x="3025302" y="2774482"/>
            <a:ext cx="1393165" cy="1761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D6C2900C-73E2-3E7D-D593-4797C3FA7FEC}"/>
              </a:ext>
            </a:extLst>
          </p:cNvPr>
          <p:cNvCxnSpPr>
            <a:cxnSpLocks/>
          </p:cNvCxnSpPr>
          <p:nvPr/>
        </p:nvCxnSpPr>
        <p:spPr>
          <a:xfrm>
            <a:off x="3072853" y="4175962"/>
            <a:ext cx="139316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06BEFE0D-AC35-09D5-1FC6-F4402C1FD9F6}"/>
              </a:ext>
            </a:extLst>
          </p:cNvPr>
          <p:cNvCxnSpPr>
            <a:cxnSpLocks/>
          </p:cNvCxnSpPr>
          <p:nvPr/>
        </p:nvCxnSpPr>
        <p:spPr>
          <a:xfrm>
            <a:off x="3064495" y="4988461"/>
            <a:ext cx="135397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AE9BBEA9-6836-DE6C-77BA-28B3828D34B4}"/>
              </a:ext>
            </a:extLst>
          </p:cNvPr>
          <p:cNvCxnSpPr>
            <a:cxnSpLocks/>
          </p:cNvCxnSpPr>
          <p:nvPr/>
        </p:nvCxnSpPr>
        <p:spPr>
          <a:xfrm>
            <a:off x="3064495" y="5049372"/>
            <a:ext cx="1446992" cy="3863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206687B3-9CBA-AF8D-0782-D79A684D5CA0}"/>
              </a:ext>
            </a:extLst>
          </p:cNvPr>
          <p:cNvSpPr txBox="1"/>
          <p:nvPr/>
        </p:nvSpPr>
        <p:spPr>
          <a:xfrm>
            <a:off x="6272426" y="2066033"/>
            <a:ext cx="3087884" cy="584775"/>
          </a:xfrm>
          <a:prstGeom prst="rect">
            <a:avLst/>
          </a:prstGeom>
          <a:noFill/>
        </p:spPr>
        <p:txBody>
          <a:bodyPr wrap="square" rtlCol="0">
            <a:spAutoFit/>
          </a:bodyPr>
          <a:lstStyle/>
          <a:p>
            <a:r>
              <a:rPr lang="en-IN" sz="1600" dirty="0">
                <a:solidFill>
                  <a:schemeClr val="bg1"/>
                </a:solidFill>
              </a:rPr>
              <a:t>Numbers without decimal point</a:t>
            </a:r>
          </a:p>
          <a:p>
            <a:r>
              <a:rPr lang="en-IN" sz="1600" dirty="0">
                <a:solidFill>
                  <a:schemeClr val="bg1"/>
                </a:solidFill>
              </a:rPr>
              <a:t>Ex:- 20,4,6, etc.</a:t>
            </a:r>
          </a:p>
        </p:txBody>
      </p:sp>
      <p:sp>
        <p:nvSpPr>
          <p:cNvPr id="28" name="TextBox 27">
            <a:extLst>
              <a:ext uri="{FF2B5EF4-FFF2-40B4-BE49-F238E27FC236}">
                <a16:creationId xmlns:a16="http://schemas.microsoft.com/office/drawing/2014/main" id="{5136A3C9-5285-C446-9224-DE98F5DE760F}"/>
              </a:ext>
            </a:extLst>
          </p:cNvPr>
          <p:cNvSpPr txBox="1"/>
          <p:nvPr/>
        </p:nvSpPr>
        <p:spPr>
          <a:xfrm>
            <a:off x="6295897" y="2744700"/>
            <a:ext cx="3087884" cy="584775"/>
          </a:xfrm>
          <a:prstGeom prst="rect">
            <a:avLst/>
          </a:prstGeom>
          <a:noFill/>
        </p:spPr>
        <p:txBody>
          <a:bodyPr wrap="square" rtlCol="0">
            <a:spAutoFit/>
          </a:bodyPr>
          <a:lstStyle/>
          <a:p>
            <a:r>
              <a:rPr lang="en-IN" sz="1600" dirty="0">
                <a:solidFill>
                  <a:schemeClr val="bg1"/>
                </a:solidFill>
              </a:rPr>
              <a:t>Numbers with decimal point</a:t>
            </a:r>
          </a:p>
          <a:p>
            <a:r>
              <a:rPr lang="en-IN" sz="1600" dirty="0">
                <a:solidFill>
                  <a:schemeClr val="bg1"/>
                </a:solidFill>
              </a:rPr>
              <a:t>Ex:- 2.1, 4.6, etc.</a:t>
            </a:r>
          </a:p>
        </p:txBody>
      </p:sp>
      <p:sp>
        <p:nvSpPr>
          <p:cNvPr id="35" name="TextBox 34">
            <a:extLst>
              <a:ext uri="{FF2B5EF4-FFF2-40B4-BE49-F238E27FC236}">
                <a16:creationId xmlns:a16="http://schemas.microsoft.com/office/drawing/2014/main" id="{317CC872-DBBE-91CE-034D-ACBE667DB9B5}"/>
              </a:ext>
            </a:extLst>
          </p:cNvPr>
          <p:cNvSpPr txBox="1"/>
          <p:nvPr/>
        </p:nvSpPr>
        <p:spPr>
          <a:xfrm>
            <a:off x="6264999" y="3915435"/>
            <a:ext cx="3231561" cy="830997"/>
          </a:xfrm>
          <a:prstGeom prst="rect">
            <a:avLst/>
          </a:prstGeom>
          <a:noFill/>
        </p:spPr>
        <p:txBody>
          <a:bodyPr wrap="square" rtlCol="0">
            <a:spAutoFit/>
          </a:bodyPr>
          <a:lstStyle/>
          <a:p>
            <a:pPr algn="just"/>
            <a:r>
              <a:rPr lang="en-IN" sz="1600" dirty="0">
                <a:solidFill>
                  <a:schemeClr val="bg1"/>
                </a:solidFill>
                <a:latin typeface="Arial" panose="020B0604020202020204" pitchFamily="34" charset="0"/>
                <a:cs typeface="Arial" panose="020B0604020202020204" pitchFamily="34" charset="0"/>
              </a:rPr>
              <a:t>Sequence of characters. Declare inside double or single quotes. Ex:- ‘a’, ‘python’</a:t>
            </a:r>
          </a:p>
        </p:txBody>
      </p:sp>
      <p:sp>
        <p:nvSpPr>
          <p:cNvPr id="43" name="TextBox 42">
            <a:extLst>
              <a:ext uri="{FF2B5EF4-FFF2-40B4-BE49-F238E27FC236}">
                <a16:creationId xmlns:a16="http://schemas.microsoft.com/office/drawing/2014/main" id="{90902F6E-07CE-F58D-CFC0-DE2728CECBC5}"/>
              </a:ext>
            </a:extLst>
          </p:cNvPr>
          <p:cNvSpPr txBox="1"/>
          <p:nvPr/>
        </p:nvSpPr>
        <p:spPr>
          <a:xfrm>
            <a:off x="6221669" y="4853626"/>
            <a:ext cx="3082356" cy="338554"/>
          </a:xfrm>
          <a:prstGeom prst="rect">
            <a:avLst/>
          </a:prstGeom>
          <a:noFill/>
        </p:spPr>
        <p:txBody>
          <a:bodyPr wrap="square" rtlCol="0">
            <a:spAutoFit/>
          </a:bodyPr>
          <a:lstStyle/>
          <a:p>
            <a:r>
              <a:rPr lang="en-IN" sz="1600" dirty="0">
                <a:solidFill>
                  <a:schemeClr val="bg1"/>
                </a:solidFill>
              </a:rPr>
              <a:t>True returns</a:t>
            </a:r>
          </a:p>
        </p:txBody>
      </p:sp>
      <p:sp>
        <p:nvSpPr>
          <p:cNvPr id="44" name="TextBox 43">
            <a:extLst>
              <a:ext uri="{FF2B5EF4-FFF2-40B4-BE49-F238E27FC236}">
                <a16:creationId xmlns:a16="http://schemas.microsoft.com/office/drawing/2014/main" id="{11DAD2D2-4439-83EF-30B8-8EB321ABF27B}"/>
              </a:ext>
            </a:extLst>
          </p:cNvPr>
          <p:cNvSpPr txBox="1"/>
          <p:nvPr/>
        </p:nvSpPr>
        <p:spPr>
          <a:xfrm>
            <a:off x="6232047" y="5218553"/>
            <a:ext cx="3061600" cy="337285"/>
          </a:xfrm>
          <a:prstGeom prst="rect">
            <a:avLst/>
          </a:prstGeom>
          <a:noFill/>
        </p:spPr>
        <p:txBody>
          <a:bodyPr wrap="square" rtlCol="0">
            <a:spAutoFit/>
          </a:bodyPr>
          <a:lstStyle/>
          <a:p>
            <a:r>
              <a:rPr lang="en-IN" sz="1600" dirty="0">
                <a:solidFill>
                  <a:schemeClr val="bg1"/>
                </a:solidFill>
              </a:rPr>
              <a:t>False returns</a:t>
            </a:r>
          </a:p>
        </p:txBody>
      </p:sp>
      <p:sp>
        <p:nvSpPr>
          <p:cNvPr id="54" name="TextBox 53">
            <a:extLst>
              <a:ext uri="{FF2B5EF4-FFF2-40B4-BE49-F238E27FC236}">
                <a16:creationId xmlns:a16="http://schemas.microsoft.com/office/drawing/2014/main" id="{B558FB64-7AC0-C98D-1B2F-74A107B621E5}"/>
              </a:ext>
            </a:extLst>
          </p:cNvPr>
          <p:cNvSpPr txBox="1"/>
          <p:nvPr/>
        </p:nvSpPr>
        <p:spPr>
          <a:xfrm>
            <a:off x="2877289" y="5609223"/>
            <a:ext cx="4860697" cy="584775"/>
          </a:xfrm>
          <a:prstGeom prst="rect">
            <a:avLst/>
          </a:prstGeom>
          <a:noFill/>
        </p:spPr>
        <p:txBody>
          <a:bodyPr wrap="square" rtlCol="0">
            <a:spAutoFit/>
          </a:bodyPr>
          <a:lstStyle/>
          <a:p>
            <a:r>
              <a:rPr lang="en-IN" sz="1600" dirty="0">
                <a:solidFill>
                  <a:schemeClr val="bg1"/>
                </a:solidFill>
              </a:rPr>
              <a:t>Group or sequence of variables. Ex: List, Set, Tuple</a:t>
            </a:r>
          </a:p>
        </p:txBody>
      </p:sp>
      <p:sp>
        <p:nvSpPr>
          <p:cNvPr id="13" name="TextBox 12">
            <a:extLst>
              <a:ext uri="{FF2B5EF4-FFF2-40B4-BE49-F238E27FC236}">
                <a16:creationId xmlns:a16="http://schemas.microsoft.com/office/drawing/2014/main" id="{457F07E5-799A-4961-A446-8AC63CCE57E8}"/>
              </a:ext>
            </a:extLst>
          </p:cNvPr>
          <p:cNvSpPr txBox="1"/>
          <p:nvPr/>
        </p:nvSpPr>
        <p:spPr>
          <a:xfrm>
            <a:off x="4552715" y="3379704"/>
            <a:ext cx="1621943" cy="338554"/>
          </a:xfrm>
          <a:prstGeom prst="rect">
            <a:avLst/>
          </a:prstGeom>
          <a:noFill/>
          <a:ln>
            <a:solidFill>
              <a:schemeClr val="accent1"/>
            </a:solidFill>
          </a:ln>
        </p:spPr>
        <p:txBody>
          <a:bodyPr wrap="square" rtlCol="0">
            <a:spAutoFit/>
          </a:bodyPr>
          <a:lstStyle/>
          <a:p>
            <a:pPr algn="ctr"/>
            <a:r>
              <a:rPr lang="en-IN" sz="1600" dirty="0">
                <a:solidFill>
                  <a:schemeClr val="bg1"/>
                </a:solidFill>
              </a:rPr>
              <a:t>COMPLEX TYPE</a:t>
            </a:r>
          </a:p>
        </p:txBody>
      </p:sp>
      <p:cxnSp>
        <p:nvCxnSpPr>
          <p:cNvPr id="15" name="Straight Arrow Connector 14">
            <a:extLst>
              <a:ext uri="{FF2B5EF4-FFF2-40B4-BE49-F238E27FC236}">
                <a16:creationId xmlns:a16="http://schemas.microsoft.com/office/drawing/2014/main" id="{0AFFC6BB-1F4E-DE80-DC32-9576BA9AF27D}"/>
              </a:ext>
            </a:extLst>
          </p:cNvPr>
          <p:cNvCxnSpPr>
            <a:cxnSpLocks/>
            <a:endCxn id="13" idx="1"/>
          </p:cNvCxnSpPr>
          <p:nvPr/>
        </p:nvCxnSpPr>
        <p:spPr>
          <a:xfrm>
            <a:off x="3023268" y="2870578"/>
            <a:ext cx="1529447" cy="6784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6701D9D1-06DD-425E-B631-45DFE06D5E5D}"/>
              </a:ext>
            </a:extLst>
          </p:cNvPr>
          <p:cNvSpPr txBox="1"/>
          <p:nvPr/>
        </p:nvSpPr>
        <p:spPr>
          <a:xfrm>
            <a:off x="6292891" y="3419863"/>
            <a:ext cx="3400337" cy="338554"/>
          </a:xfrm>
          <a:prstGeom prst="rect">
            <a:avLst/>
          </a:prstGeom>
          <a:noFill/>
        </p:spPr>
        <p:txBody>
          <a:bodyPr wrap="square" rtlCol="0">
            <a:spAutoFit/>
          </a:bodyPr>
          <a:lstStyle/>
          <a:p>
            <a:r>
              <a:rPr lang="en-IN" sz="1600" dirty="0">
                <a:solidFill>
                  <a:schemeClr val="bg1"/>
                </a:solidFill>
              </a:rPr>
              <a:t>Complex numbers: Ex: 3i + 2j + 4k</a:t>
            </a:r>
          </a:p>
        </p:txBody>
      </p:sp>
      <p:sp>
        <p:nvSpPr>
          <p:cNvPr id="33" name="TextBox 32">
            <a:extLst>
              <a:ext uri="{FF2B5EF4-FFF2-40B4-BE49-F238E27FC236}">
                <a16:creationId xmlns:a16="http://schemas.microsoft.com/office/drawing/2014/main" id="{B8D89339-8646-1499-80B3-CA4950BEE7FA}"/>
              </a:ext>
            </a:extLst>
          </p:cNvPr>
          <p:cNvSpPr txBox="1"/>
          <p:nvPr/>
        </p:nvSpPr>
        <p:spPr>
          <a:xfrm>
            <a:off x="811579" y="6301119"/>
            <a:ext cx="2116598" cy="400110"/>
          </a:xfrm>
          <a:prstGeom prst="rect">
            <a:avLst/>
          </a:prstGeom>
          <a:solidFill>
            <a:schemeClr val="accent6"/>
          </a:solidFill>
        </p:spPr>
        <p:txBody>
          <a:bodyPr wrap="square" rtlCol="0">
            <a:spAutoFit/>
          </a:bodyPr>
          <a:lstStyle/>
          <a:p>
            <a:pPr algn="ctr"/>
            <a:r>
              <a:rPr lang="en-IN" sz="2000" b="1" dirty="0">
                <a:solidFill>
                  <a:schemeClr val="tx2">
                    <a:lumMod val="50000"/>
                  </a:schemeClr>
                </a:solidFill>
              </a:rPr>
              <a:t>MAPING</a:t>
            </a:r>
            <a:r>
              <a:rPr lang="en-IN" sz="2000" b="1" dirty="0">
                <a:solidFill>
                  <a:schemeClr val="bg1"/>
                </a:solidFill>
              </a:rPr>
              <a:t> </a:t>
            </a:r>
            <a:r>
              <a:rPr lang="en-IN" sz="2000" b="1" dirty="0">
                <a:solidFill>
                  <a:schemeClr val="tx2">
                    <a:lumMod val="50000"/>
                  </a:schemeClr>
                </a:solidFill>
              </a:rPr>
              <a:t>TYPE</a:t>
            </a:r>
          </a:p>
        </p:txBody>
      </p:sp>
      <p:cxnSp>
        <p:nvCxnSpPr>
          <p:cNvPr id="34" name="Straight Arrow Connector 33">
            <a:extLst>
              <a:ext uri="{FF2B5EF4-FFF2-40B4-BE49-F238E27FC236}">
                <a16:creationId xmlns:a16="http://schemas.microsoft.com/office/drawing/2014/main" id="{7C717A26-9A41-05BC-A0E2-A2DA8703119A}"/>
              </a:ext>
            </a:extLst>
          </p:cNvPr>
          <p:cNvCxnSpPr>
            <a:cxnSpLocks/>
          </p:cNvCxnSpPr>
          <p:nvPr/>
        </p:nvCxnSpPr>
        <p:spPr>
          <a:xfrm>
            <a:off x="3019026" y="6501174"/>
            <a:ext cx="153368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6588F927-F25B-4C3B-C484-BCE0D1E06976}"/>
              </a:ext>
            </a:extLst>
          </p:cNvPr>
          <p:cNvSpPr txBox="1"/>
          <p:nvPr/>
        </p:nvSpPr>
        <p:spPr>
          <a:xfrm>
            <a:off x="4599892" y="6331897"/>
            <a:ext cx="1621777" cy="338554"/>
          </a:xfrm>
          <a:prstGeom prst="rect">
            <a:avLst/>
          </a:prstGeom>
          <a:noFill/>
          <a:ln>
            <a:solidFill>
              <a:schemeClr val="accent1"/>
            </a:solidFill>
          </a:ln>
        </p:spPr>
        <p:txBody>
          <a:bodyPr wrap="square" rtlCol="0">
            <a:spAutoFit/>
          </a:bodyPr>
          <a:lstStyle/>
          <a:p>
            <a:pPr algn="ctr"/>
            <a:r>
              <a:rPr lang="en-IN" sz="1600" dirty="0">
                <a:solidFill>
                  <a:schemeClr val="bg1"/>
                </a:solidFill>
              </a:rPr>
              <a:t>MAP TYPE</a:t>
            </a:r>
          </a:p>
        </p:txBody>
      </p:sp>
      <p:sp>
        <p:nvSpPr>
          <p:cNvPr id="38" name="TextBox 37">
            <a:extLst>
              <a:ext uri="{FF2B5EF4-FFF2-40B4-BE49-F238E27FC236}">
                <a16:creationId xmlns:a16="http://schemas.microsoft.com/office/drawing/2014/main" id="{6A88D796-9732-788A-9527-A321216421E9}"/>
              </a:ext>
            </a:extLst>
          </p:cNvPr>
          <p:cNvSpPr txBox="1"/>
          <p:nvPr/>
        </p:nvSpPr>
        <p:spPr>
          <a:xfrm>
            <a:off x="6285568" y="6166690"/>
            <a:ext cx="3061600" cy="584775"/>
          </a:xfrm>
          <a:prstGeom prst="rect">
            <a:avLst/>
          </a:prstGeom>
          <a:noFill/>
        </p:spPr>
        <p:txBody>
          <a:bodyPr wrap="square" rtlCol="0">
            <a:spAutoFit/>
          </a:bodyPr>
          <a:lstStyle/>
          <a:p>
            <a:r>
              <a:rPr lang="en-IN" sz="1600" dirty="0">
                <a:solidFill>
                  <a:schemeClr val="bg1"/>
                </a:solidFill>
              </a:rPr>
              <a:t>Dictionary , Ex:</a:t>
            </a:r>
          </a:p>
          <a:p>
            <a:r>
              <a:rPr lang="en-IN" sz="1600" dirty="0">
                <a:solidFill>
                  <a:schemeClr val="bg1"/>
                </a:solidFill>
              </a:rPr>
              <a:t>{‘</a:t>
            </a:r>
            <a:r>
              <a:rPr lang="en-IN" sz="1600" dirty="0" err="1">
                <a:solidFill>
                  <a:schemeClr val="bg1"/>
                </a:solidFill>
              </a:rPr>
              <a:t>Key’:’Value</a:t>
            </a:r>
            <a:r>
              <a:rPr lang="en-IN" sz="1600" dirty="0">
                <a:solidFill>
                  <a:schemeClr val="bg1"/>
                </a:solidFill>
              </a:rPr>
              <a:t>’}</a:t>
            </a:r>
          </a:p>
        </p:txBody>
      </p:sp>
    </p:spTree>
    <p:extLst>
      <p:ext uri="{BB962C8B-B14F-4D97-AF65-F5344CB8AC3E}">
        <p14:creationId xmlns:p14="http://schemas.microsoft.com/office/powerpoint/2010/main" val="4052008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5746" y="462958"/>
            <a:ext cx="8596668" cy="1070874"/>
          </a:xfrm>
        </p:spPr>
        <p:txBody>
          <a:bodyPr>
            <a:normAutofit fontScale="90000"/>
          </a:bodyPr>
          <a:lstStyle/>
          <a:p>
            <a:pPr>
              <a:lnSpc>
                <a:spcPct val="150000"/>
              </a:lnSpc>
            </a:pPr>
            <a:r>
              <a:rPr lang="en-IN" dirty="0"/>
              <a:t>VARIABLES &amp; CONSTATNTS</a:t>
            </a:r>
            <a:br>
              <a:rPr lang="en-IN" dirty="0"/>
            </a:br>
            <a:r>
              <a:rPr lang="en-IN" sz="1800" dirty="0">
                <a:solidFill>
                  <a:schemeClr val="bg1"/>
                </a:solidFill>
                <a:latin typeface="Arial" panose="020B0604020202020204" pitchFamily="34" charset="0"/>
                <a:cs typeface="Arial" panose="020B0604020202020204" pitchFamily="34" charset="0"/>
              </a:rPr>
              <a:t>Both are used to store values.</a:t>
            </a:r>
          </a:p>
        </p:txBody>
      </p:sp>
      <p:sp>
        <p:nvSpPr>
          <p:cNvPr id="4" name="Text Placeholder 3">
            <a:extLst>
              <a:ext uri="{FF2B5EF4-FFF2-40B4-BE49-F238E27FC236}">
                <a16:creationId xmlns:a16="http://schemas.microsoft.com/office/drawing/2014/main" id="{281C8CBD-2A49-CF53-DD8E-21C8C69BB540}"/>
              </a:ext>
            </a:extLst>
          </p:cNvPr>
          <p:cNvSpPr>
            <a:spLocks noGrp="1"/>
          </p:cNvSpPr>
          <p:nvPr>
            <p:ph type="body" idx="1"/>
          </p:nvPr>
        </p:nvSpPr>
        <p:spPr>
          <a:xfrm>
            <a:off x="675746" y="1785470"/>
            <a:ext cx="4185623" cy="604942"/>
          </a:xfrm>
          <a:ln>
            <a:solidFill>
              <a:schemeClr val="accent1">
                <a:lumMod val="75000"/>
              </a:schemeClr>
            </a:solidFill>
          </a:ln>
        </p:spPr>
        <p:txBody>
          <a:bodyPr/>
          <a:lstStyle/>
          <a:p>
            <a:pPr algn="ctr"/>
            <a:r>
              <a:rPr lang="en-IN" dirty="0">
                <a:solidFill>
                  <a:schemeClr val="bg1"/>
                </a:solidFill>
              </a:rPr>
              <a:t>Variables</a:t>
            </a:r>
          </a:p>
        </p:txBody>
      </p:sp>
      <p:sp>
        <p:nvSpPr>
          <p:cNvPr id="5" name="Content Placeholder 4">
            <a:extLst>
              <a:ext uri="{FF2B5EF4-FFF2-40B4-BE49-F238E27FC236}">
                <a16:creationId xmlns:a16="http://schemas.microsoft.com/office/drawing/2014/main" id="{C0377F03-155C-20F9-DD51-45FB3CE01294}"/>
              </a:ext>
            </a:extLst>
          </p:cNvPr>
          <p:cNvSpPr>
            <a:spLocks noGrp="1"/>
          </p:cNvSpPr>
          <p:nvPr>
            <p:ph sz="half" idx="2"/>
          </p:nvPr>
        </p:nvSpPr>
        <p:spPr>
          <a:xfrm>
            <a:off x="675746" y="2439137"/>
            <a:ext cx="4185623" cy="3468558"/>
          </a:xfrm>
          <a:ln>
            <a:solidFill>
              <a:schemeClr val="accent1">
                <a:lumMod val="75000"/>
              </a:schemeClr>
            </a:solidFill>
          </a:ln>
        </p:spPr>
        <p:txBody>
          <a:bodyPr/>
          <a:lstStyle/>
          <a:p>
            <a:r>
              <a:rPr lang="en-IN" dirty="0">
                <a:solidFill>
                  <a:schemeClr val="bg1"/>
                </a:solidFill>
              </a:rPr>
              <a:t>Stores varying data.</a:t>
            </a:r>
          </a:p>
          <a:p>
            <a:pPr marL="0" indent="0">
              <a:buNone/>
            </a:pPr>
            <a:r>
              <a:rPr lang="en-IN" dirty="0">
                <a:solidFill>
                  <a:schemeClr val="bg1"/>
                </a:solidFill>
              </a:rPr>
              <a:t>     Ex:-</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a:buFont typeface="Wingdings" panose="05000000000000000000" pitchFamily="2" charset="2"/>
              <a:buChar char="Ø"/>
            </a:pPr>
            <a:r>
              <a:rPr lang="en-IN" dirty="0">
                <a:solidFill>
                  <a:schemeClr val="bg1"/>
                </a:solidFill>
              </a:rPr>
              <a:t>It only contain one data at a time</a:t>
            </a:r>
          </a:p>
        </p:txBody>
      </p:sp>
      <p:sp>
        <p:nvSpPr>
          <p:cNvPr id="7" name="Text Placeholder 6">
            <a:extLst>
              <a:ext uri="{FF2B5EF4-FFF2-40B4-BE49-F238E27FC236}">
                <a16:creationId xmlns:a16="http://schemas.microsoft.com/office/drawing/2014/main" id="{8E0E1DAA-0D6A-7355-C9A5-EB73F5D63F4E}"/>
              </a:ext>
            </a:extLst>
          </p:cNvPr>
          <p:cNvSpPr>
            <a:spLocks noGrp="1"/>
          </p:cNvSpPr>
          <p:nvPr>
            <p:ph type="body" sz="quarter" idx="3"/>
          </p:nvPr>
        </p:nvSpPr>
        <p:spPr>
          <a:xfrm>
            <a:off x="4974080" y="1790865"/>
            <a:ext cx="4185618" cy="604942"/>
          </a:xfrm>
          <a:ln>
            <a:solidFill>
              <a:schemeClr val="accent1">
                <a:lumMod val="75000"/>
              </a:schemeClr>
            </a:solidFill>
          </a:ln>
        </p:spPr>
        <p:txBody>
          <a:bodyPr/>
          <a:lstStyle/>
          <a:p>
            <a:pPr algn="ctr"/>
            <a:r>
              <a:rPr lang="en-IN" dirty="0">
                <a:solidFill>
                  <a:schemeClr val="bg1"/>
                </a:solidFill>
              </a:rPr>
              <a:t>Constants</a:t>
            </a:r>
          </a:p>
        </p:txBody>
      </p:sp>
      <p:sp>
        <p:nvSpPr>
          <p:cNvPr id="9" name="Content Placeholder 8">
            <a:extLst>
              <a:ext uri="{FF2B5EF4-FFF2-40B4-BE49-F238E27FC236}">
                <a16:creationId xmlns:a16="http://schemas.microsoft.com/office/drawing/2014/main" id="{18491B6C-2961-53FD-A81D-CDF2EBEDF86C}"/>
              </a:ext>
            </a:extLst>
          </p:cNvPr>
          <p:cNvSpPr>
            <a:spLocks noGrp="1"/>
          </p:cNvSpPr>
          <p:nvPr>
            <p:ph sz="quarter" idx="4"/>
          </p:nvPr>
        </p:nvSpPr>
        <p:spPr>
          <a:xfrm>
            <a:off x="4974080" y="2439137"/>
            <a:ext cx="4185617" cy="3468558"/>
          </a:xfrm>
          <a:ln>
            <a:solidFill>
              <a:schemeClr val="accent1">
                <a:lumMod val="75000"/>
              </a:schemeClr>
            </a:solidFill>
          </a:ln>
        </p:spPr>
        <p:txBody>
          <a:bodyPr/>
          <a:lstStyle/>
          <a:p>
            <a:r>
              <a:rPr lang="en-IN" dirty="0">
                <a:solidFill>
                  <a:schemeClr val="bg1"/>
                </a:solidFill>
              </a:rPr>
              <a:t>Store constant values</a:t>
            </a:r>
          </a:p>
          <a:p>
            <a:r>
              <a:rPr lang="en-IN" dirty="0">
                <a:solidFill>
                  <a:schemeClr val="bg1"/>
                </a:solidFill>
              </a:rPr>
              <a:t>Constants define in caps.</a:t>
            </a:r>
          </a:p>
          <a:p>
            <a:pPr marL="0" indent="0">
              <a:buNone/>
            </a:pPr>
            <a:r>
              <a:rPr lang="en-IN" dirty="0">
                <a:solidFill>
                  <a:schemeClr val="bg1"/>
                </a:solidFill>
              </a:rPr>
              <a:t>     Ex:- </a:t>
            </a:r>
            <a:r>
              <a:rPr lang="en-IN" dirty="0">
                <a:solidFill>
                  <a:schemeClr val="bg2">
                    <a:lumMod val="50000"/>
                  </a:schemeClr>
                </a:solidFill>
              </a:rPr>
              <a:t>PI = 3.14</a:t>
            </a:r>
          </a:p>
          <a:p>
            <a:pPr marL="0" indent="0">
              <a:buNone/>
            </a:pPr>
            <a:r>
              <a:rPr lang="en-IN" dirty="0">
                <a:solidFill>
                  <a:schemeClr val="bg2">
                    <a:lumMod val="50000"/>
                  </a:schemeClr>
                </a:solidFill>
              </a:rPr>
              <a:t>            GRAVITY = 9.8</a:t>
            </a:r>
          </a:p>
          <a:p>
            <a:r>
              <a:rPr lang="en-IN" dirty="0">
                <a:solidFill>
                  <a:schemeClr val="bg1"/>
                </a:solidFill>
              </a:rPr>
              <a:t>It only contain one data at a time</a:t>
            </a:r>
          </a:p>
          <a:p>
            <a:pPr marL="0" indent="0">
              <a:buNone/>
            </a:pPr>
            <a:endParaRPr lang="en-IN" dirty="0">
              <a:solidFill>
                <a:schemeClr val="bg2">
                  <a:lumMod val="50000"/>
                </a:schemeClr>
              </a:solidFill>
            </a:endParaRPr>
          </a:p>
        </p:txBody>
      </p:sp>
      <p:sp>
        <p:nvSpPr>
          <p:cNvPr id="8" name="TextBox 7">
            <a:extLst>
              <a:ext uri="{FF2B5EF4-FFF2-40B4-BE49-F238E27FC236}">
                <a16:creationId xmlns:a16="http://schemas.microsoft.com/office/drawing/2014/main" id="{E2CC21E7-AC5E-E60F-7BAB-BE1472E8DE82}"/>
              </a:ext>
            </a:extLst>
          </p:cNvPr>
          <p:cNvSpPr txBox="1"/>
          <p:nvPr/>
        </p:nvSpPr>
        <p:spPr>
          <a:xfrm>
            <a:off x="994434" y="3141530"/>
            <a:ext cx="3046624" cy="1754326"/>
          </a:xfrm>
          <a:prstGeom prst="rect">
            <a:avLst/>
          </a:prstGeom>
          <a:noFill/>
        </p:spPr>
        <p:txBody>
          <a:bodyPr wrap="square">
            <a:spAutoFit/>
          </a:bodyPr>
          <a:lstStyle/>
          <a:p>
            <a:r>
              <a:rPr lang="en-IN" b="0" dirty="0">
                <a:solidFill>
                  <a:srgbClr val="9CDCFE"/>
                </a:solidFill>
                <a:effectLst/>
                <a:latin typeface="Consolas" panose="020B0609020204030204" pitchFamily="49" charset="0"/>
              </a:rPr>
              <a:t>a</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10</a:t>
            </a:r>
            <a:endParaRPr lang="en-IN" b="0" dirty="0">
              <a:solidFill>
                <a:srgbClr val="D4D4D4"/>
              </a:solidFill>
              <a:effectLst/>
              <a:latin typeface="Consolas" panose="020B0609020204030204" pitchFamily="49" charset="0"/>
            </a:endParaRP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a</a:t>
            </a:r>
            <a:r>
              <a:rPr lang="en-IN" b="0" dirty="0">
                <a:solidFill>
                  <a:srgbClr val="D4D4D4"/>
                </a:solidFill>
                <a:effectLst/>
                <a:latin typeface="Consolas" panose="020B0609020204030204" pitchFamily="49" charset="0"/>
              </a:rPr>
              <a:t>) </a:t>
            </a:r>
            <a:r>
              <a:rPr lang="en-IN" b="0" dirty="0">
                <a:solidFill>
                  <a:srgbClr val="6A9955"/>
                </a:solidFill>
                <a:effectLst/>
                <a:latin typeface="Consolas" panose="020B0609020204030204" pitchFamily="49" charset="0"/>
              </a:rPr>
              <a:t># output:- 10</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a:solidFill>
                  <a:srgbClr val="9CDCFE"/>
                </a:solidFill>
                <a:effectLst/>
                <a:latin typeface="Consolas" panose="020B0609020204030204" pitchFamily="49" charset="0"/>
              </a:rPr>
              <a:t>a</a:t>
            </a:r>
            <a:r>
              <a:rPr lang="en-IN" b="0" dirty="0">
                <a:solidFill>
                  <a:srgbClr val="D4D4D4"/>
                </a:solidFill>
                <a:effectLst/>
                <a:latin typeface="Consolas" panose="020B0609020204030204" pitchFamily="49" charset="0"/>
              </a:rPr>
              <a:t> = </a:t>
            </a:r>
            <a:r>
              <a:rPr lang="en-IN" b="0" dirty="0">
                <a:solidFill>
                  <a:srgbClr val="B5CEA8"/>
                </a:solidFill>
                <a:effectLst/>
                <a:latin typeface="Consolas" panose="020B0609020204030204" pitchFamily="49" charset="0"/>
              </a:rPr>
              <a:t>20</a:t>
            </a:r>
            <a:endParaRPr lang="en-IN" b="0" dirty="0">
              <a:solidFill>
                <a:srgbClr val="D4D4D4"/>
              </a:solidFill>
              <a:effectLst/>
              <a:latin typeface="Consolas" panose="020B0609020204030204" pitchFamily="49" charset="0"/>
            </a:endParaRPr>
          </a:p>
          <a:p>
            <a:r>
              <a:rPr lang="en-IN" b="0" dirty="0">
                <a:solidFill>
                  <a:srgbClr val="9CDCFE"/>
                </a:solidFill>
                <a:effectLst/>
                <a:latin typeface="Consolas" panose="020B0609020204030204" pitchFamily="49" charset="0"/>
              </a:rPr>
              <a:t>a</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55</a:t>
            </a:r>
            <a:endParaRPr lang="en-IN" b="0" dirty="0">
              <a:solidFill>
                <a:srgbClr val="D4D4D4"/>
              </a:solidFill>
              <a:effectLst/>
              <a:latin typeface="Consolas" panose="020B0609020204030204" pitchFamily="49" charset="0"/>
            </a:endParaRPr>
          </a:p>
          <a:p>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9CDCFE"/>
                </a:solidFill>
                <a:effectLst/>
                <a:latin typeface="Consolas" panose="020B0609020204030204" pitchFamily="49" charset="0"/>
              </a:rPr>
              <a:t>a</a:t>
            </a:r>
            <a:r>
              <a:rPr lang="en-IN" b="0" dirty="0">
                <a:solidFill>
                  <a:srgbClr val="D4D4D4"/>
                </a:solidFill>
                <a:effectLst/>
                <a:latin typeface="Consolas" panose="020B0609020204030204" pitchFamily="49" charset="0"/>
              </a:rPr>
              <a:t>) </a:t>
            </a:r>
            <a:r>
              <a:rPr lang="en-IN" b="0" dirty="0">
                <a:solidFill>
                  <a:srgbClr val="6A9955"/>
                </a:solidFill>
                <a:effectLst/>
                <a:latin typeface="Consolas" panose="020B0609020204030204" pitchFamily="49" charset="0"/>
              </a:rPr>
              <a:t># output:- 55</a:t>
            </a:r>
            <a:endParaRPr lang="en-I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19233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559596"/>
          </a:xfrm>
        </p:spPr>
        <p:txBody>
          <a:bodyPr>
            <a:normAutofit fontScale="90000"/>
          </a:bodyPr>
          <a:lstStyle/>
          <a:p>
            <a:r>
              <a:rPr lang="en-IN" dirty="0"/>
              <a:t>VARIABLE DECLARATION</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405382"/>
            <a:ext cx="8596668" cy="5428036"/>
          </a:xfrm>
        </p:spPr>
        <p:txBody>
          <a:bodyPr>
            <a:normAutofit/>
          </a:bodyPr>
          <a:lstStyle/>
          <a:p>
            <a:r>
              <a:rPr lang="en-IN" sz="1600" dirty="0">
                <a:solidFill>
                  <a:schemeClr val="bg1"/>
                </a:solidFill>
              </a:rPr>
              <a:t>‘=‘ OPERATOR IS USING TO ASSIGN OR STORE VALUES INTO A VARIABLE.</a:t>
            </a:r>
          </a:p>
          <a:p>
            <a:r>
              <a:rPr lang="en-IN" sz="1600" dirty="0">
                <a:solidFill>
                  <a:schemeClr val="bg1"/>
                </a:solidFill>
              </a:rPr>
              <a:t>A variable can be declare in two methods:</a:t>
            </a:r>
          </a:p>
          <a:p>
            <a:pPr marL="0" indent="0">
              <a:buNone/>
            </a:pPr>
            <a:r>
              <a:rPr lang="en-IN" sz="1600" dirty="0">
                <a:solidFill>
                  <a:schemeClr val="bg1"/>
                </a:solidFill>
              </a:rPr>
              <a:t>     </a:t>
            </a:r>
          </a:p>
          <a:p>
            <a:pPr marL="0" indent="0">
              <a:buNone/>
            </a:pPr>
            <a:endParaRPr lang="en-IN" sz="1600" dirty="0">
              <a:solidFill>
                <a:schemeClr val="bg1"/>
              </a:solidFill>
            </a:endParaRPr>
          </a:p>
          <a:p>
            <a:pPr marL="0" indent="0">
              <a:buNone/>
            </a:pPr>
            <a:endParaRPr lang="en-IN" sz="1600" dirty="0">
              <a:solidFill>
                <a:schemeClr val="bg1"/>
              </a:solidFill>
            </a:endParaRPr>
          </a:p>
          <a:p>
            <a:pPr marL="0" indent="0">
              <a:buNone/>
            </a:pPr>
            <a:endParaRPr lang="en-IN" sz="1600" dirty="0">
              <a:solidFill>
                <a:schemeClr val="bg1"/>
              </a:solidFill>
            </a:endParaRPr>
          </a:p>
          <a:p>
            <a:pPr marL="0" indent="0">
              <a:buNone/>
            </a:pPr>
            <a:endParaRPr lang="en-IN" sz="1600" dirty="0">
              <a:solidFill>
                <a:schemeClr val="bg1"/>
              </a:solidFill>
            </a:endParaRPr>
          </a:p>
          <a:p>
            <a:pPr marL="0" indent="0">
              <a:buNone/>
            </a:pPr>
            <a:endParaRPr lang="en-IN" sz="1600" dirty="0">
              <a:solidFill>
                <a:schemeClr val="bg1"/>
              </a:solidFill>
            </a:endParaRPr>
          </a:p>
          <a:p>
            <a:r>
              <a:rPr lang="en-IN" sz="1600" dirty="0">
                <a:solidFill>
                  <a:schemeClr val="bg1"/>
                </a:solidFill>
              </a:rPr>
              <a:t>Variable naming rules:</a:t>
            </a:r>
          </a:p>
          <a:p>
            <a:pPr marL="0" indent="0">
              <a:buNone/>
            </a:pPr>
            <a:r>
              <a:rPr lang="en-IN" sz="1600" dirty="0">
                <a:solidFill>
                  <a:schemeClr val="bg1"/>
                </a:solidFill>
              </a:rPr>
              <a:t>      </a:t>
            </a:r>
          </a:p>
          <a:p>
            <a:pPr marL="0" indent="0">
              <a:buNone/>
            </a:pPr>
            <a:endParaRPr lang="en-IN" sz="1600" dirty="0">
              <a:solidFill>
                <a:schemeClr val="bg1"/>
              </a:solidFill>
            </a:endParaRPr>
          </a:p>
          <a:p>
            <a:pPr marL="0" indent="0">
              <a:buNone/>
            </a:pPr>
            <a:endParaRPr lang="en-IN" sz="1600" dirty="0">
              <a:solidFill>
                <a:schemeClr val="bg1"/>
              </a:solidFill>
            </a:endParaRPr>
          </a:p>
          <a:p>
            <a:pPr marL="0" indent="0">
              <a:buNone/>
            </a:pPr>
            <a:endParaRPr lang="en-IN" sz="1600" dirty="0">
              <a:solidFill>
                <a:schemeClr val="bg1"/>
              </a:solidFill>
            </a:endParaRPr>
          </a:p>
          <a:p>
            <a:r>
              <a:rPr lang="en-IN" sz="1600" dirty="0">
                <a:solidFill>
                  <a:schemeClr val="bg1"/>
                </a:solidFill>
              </a:rPr>
              <a:t>Variable name should be reliable to the value which is stored in it.</a:t>
            </a:r>
          </a:p>
        </p:txBody>
      </p:sp>
      <p:sp>
        <p:nvSpPr>
          <p:cNvPr id="3" name="TextBox 2">
            <a:extLst>
              <a:ext uri="{FF2B5EF4-FFF2-40B4-BE49-F238E27FC236}">
                <a16:creationId xmlns:a16="http://schemas.microsoft.com/office/drawing/2014/main" id="{33721F9A-2D1E-35A6-BC88-B245B8D7268B}"/>
              </a:ext>
            </a:extLst>
          </p:cNvPr>
          <p:cNvSpPr txBox="1"/>
          <p:nvPr/>
        </p:nvSpPr>
        <p:spPr>
          <a:xfrm>
            <a:off x="1015181" y="2323236"/>
            <a:ext cx="2111477" cy="2031325"/>
          </a:xfrm>
          <a:prstGeom prst="rect">
            <a:avLst/>
          </a:prstGeom>
          <a:noFill/>
          <a:ln>
            <a:solidFill>
              <a:schemeClr val="accent1">
                <a:lumMod val="75000"/>
              </a:schemeClr>
            </a:solidFill>
          </a:ln>
        </p:spPr>
        <p:txBody>
          <a:bodyPr wrap="square">
            <a:spAutoFit/>
          </a:bodyPr>
          <a:lstStyle/>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endParaRPr lang="en-US" b="0" dirty="0">
              <a:solidFill>
                <a:srgbClr val="D4D4D4"/>
              </a:solidFill>
              <a:effectLst/>
              <a:latin typeface="Consolas" panose="020B0609020204030204" pitchFamily="49" charset="0"/>
            </a:endParaRPr>
          </a:p>
          <a:p>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or</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endParaRPr lang="en-US" b="0" dirty="0">
              <a:solidFill>
                <a:srgbClr val="D4D4D4"/>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46FBD7B3-A8FD-EE8F-352D-DFAC20ED0662}"/>
              </a:ext>
            </a:extLst>
          </p:cNvPr>
          <p:cNvPicPr>
            <a:picLocks noChangeAspect="1"/>
          </p:cNvPicPr>
          <p:nvPr/>
        </p:nvPicPr>
        <p:blipFill rotWithShape="1">
          <a:blip r:embed="rId2">
            <a:extLst>
              <a:ext uri="{28A0092B-C50C-407E-A947-70E740481C1C}">
                <a14:useLocalDpi xmlns:a14="http://schemas.microsoft.com/office/drawing/2010/main" val="0"/>
              </a:ext>
            </a:extLst>
          </a:blip>
          <a:srcRect l="5260" t="12880" r="6607" b="22039"/>
          <a:stretch/>
        </p:blipFill>
        <p:spPr>
          <a:xfrm>
            <a:off x="3630329" y="2323236"/>
            <a:ext cx="3991897" cy="2031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5A91920-E334-0F3F-FD55-892BCD0B43AE}"/>
              </a:ext>
            </a:extLst>
          </p:cNvPr>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artisticWatercolorSponge/>
                    </a14:imgEffect>
                  </a14:imgLayer>
                </a14:imgProps>
              </a:ext>
              <a:ext uri="{28A0092B-C50C-407E-A947-70E740481C1C}">
                <a14:useLocalDpi xmlns:a14="http://schemas.microsoft.com/office/drawing/2010/main" val="0"/>
              </a:ext>
            </a:extLst>
          </a:blip>
          <a:srcRect l="23597" t="35642" r="17587" b="18862"/>
          <a:stretch/>
        </p:blipFill>
        <p:spPr>
          <a:xfrm>
            <a:off x="1121086" y="4911906"/>
            <a:ext cx="2147465" cy="1007113"/>
          </a:xfrm>
          <a:prstGeom prst="rect">
            <a:avLst/>
          </a:prstGeom>
        </p:spPr>
      </p:pic>
    </p:spTree>
    <p:extLst>
      <p:ext uri="{BB962C8B-B14F-4D97-AF65-F5344CB8AC3E}">
        <p14:creationId xmlns:p14="http://schemas.microsoft.com/office/powerpoint/2010/main" val="326218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INPUT OUTPUT OPERATIONS</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411863" y="1562698"/>
            <a:ext cx="8596668" cy="5388707"/>
          </a:xfrm>
        </p:spPr>
        <p:txBody>
          <a:bodyPr/>
          <a:lstStyle/>
          <a:p>
            <a:r>
              <a:rPr lang="en-IN" sz="2000" u="sng" dirty="0">
                <a:solidFill>
                  <a:schemeClr val="bg1"/>
                </a:solidFill>
              </a:rPr>
              <a:t>Input operation:</a:t>
            </a:r>
          </a:p>
          <a:p>
            <a:pPr marL="0" indent="0">
              <a:buNone/>
            </a:pPr>
            <a:r>
              <a:rPr lang="en-IN" dirty="0">
                <a:solidFill>
                  <a:schemeClr val="bg1"/>
                </a:solidFill>
              </a:rPr>
              <a:t>     </a:t>
            </a:r>
            <a:r>
              <a:rPr lang="en-IN" sz="1600" dirty="0">
                <a:solidFill>
                  <a:schemeClr val="bg1"/>
                </a:solidFill>
              </a:rPr>
              <a:t>Data receiving from user to system.</a:t>
            </a:r>
          </a:p>
          <a:p>
            <a:pPr marL="0" indent="0">
              <a:buNone/>
            </a:pPr>
            <a:r>
              <a:rPr lang="en-IN" dirty="0"/>
              <a:t>     </a:t>
            </a:r>
          </a:p>
          <a:p>
            <a:pPr marL="0" indent="0">
              <a:buNone/>
            </a:pPr>
            <a:r>
              <a:rPr lang="en-IN" dirty="0"/>
              <a:t>  </a:t>
            </a:r>
          </a:p>
          <a:p>
            <a:pPr marL="0" indent="0">
              <a:buNone/>
            </a:pPr>
            <a:endParaRPr lang="en-IN" dirty="0"/>
          </a:p>
          <a:p>
            <a:pPr marL="0" indent="0">
              <a:buNone/>
            </a:pPr>
            <a:endParaRPr lang="en-IN" dirty="0"/>
          </a:p>
          <a:p>
            <a:pPr marL="0" indent="0">
              <a:buNone/>
            </a:pPr>
            <a:endParaRPr lang="en-IN" dirty="0"/>
          </a:p>
          <a:p>
            <a:r>
              <a:rPr lang="en-IN" sz="2000" u="sng" dirty="0">
                <a:solidFill>
                  <a:schemeClr val="bg1"/>
                </a:solidFill>
              </a:rPr>
              <a:t>Output operation:</a:t>
            </a:r>
          </a:p>
          <a:p>
            <a:pPr marL="0" indent="0">
              <a:buNone/>
            </a:pPr>
            <a:r>
              <a:rPr lang="en-IN" dirty="0">
                <a:solidFill>
                  <a:schemeClr val="bg1"/>
                </a:solidFill>
              </a:rPr>
              <a:t>     </a:t>
            </a:r>
            <a:r>
              <a:rPr lang="en-IN" sz="1600" dirty="0">
                <a:solidFill>
                  <a:schemeClr val="bg1"/>
                </a:solidFill>
              </a:rPr>
              <a:t>Output Data  to the screen   </a:t>
            </a:r>
          </a:p>
        </p:txBody>
      </p:sp>
      <p:pic>
        <p:nvPicPr>
          <p:cNvPr id="3" name="Picture 2">
            <a:extLst>
              <a:ext uri="{FF2B5EF4-FFF2-40B4-BE49-F238E27FC236}">
                <a16:creationId xmlns:a16="http://schemas.microsoft.com/office/drawing/2014/main" id="{A9460CFF-42D9-F4D7-8B25-C5D597C97493}"/>
              </a:ext>
            </a:extLst>
          </p:cNvPr>
          <p:cNvPicPr>
            <a:picLocks noChangeAspect="1"/>
          </p:cNvPicPr>
          <p:nvPr/>
        </p:nvPicPr>
        <p:blipFill rotWithShape="1">
          <a:blip r:embed="rId2">
            <a:extLst>
              <a:ext uri="{28A0092B-C50C-407E-A947-70E740481C1C}">
                <a14:useLocalDpi xmlns:a14="http://schemas.microsoft.com/office/drawing/2010/main" val="0"/>
              </a:ext>
            </a:extLst>
          </a:blip>
          <a:srcRect l="11106"/>
          <a:stretch/>
        </p:blipFill>
        <p:spPr>
          <a:xfrm>
            <a:off x="5608083" y="2517059"/>
            <a:ext cx="3986348" cy="1651818"/>
          </a:xfrm>
          <a:prstGeom prst="rect">
            <a:avLst/>
          </a:prstGeom>
        </p:spPr>
      </p:pic>
      <p:cxnSp>
        <p:nvCxnSpPr>
          <p:cNvPr id="9" name="Straight Arrow Connector 8">
            <a:extLst>
              <a:ext uri="{FF2B5EF4-FFF2-40B4-BE49-F238E27FC236}">
                <a16:creationId xmlns:a16="http://schemas.microsoft.com/office/drawing/2014/main" id="{1D5AB7A2-D26A-B051-BBAC-75F66992D3FB}"/>
              </a:ext>
            </a:extLst>
          </p:cNvPr>
          <p:cNvCxnSpPr>
            <a:cxnSpLocks/>
          </p:cNvCxnSpPr>
          <p:nvPr/>
        </p:nvCxnSpPr>
        <p:spPr>
          <a:xfrm>
            <a:off x="5053781" y="3374712"/>
            <a:ext cx="384503" cy="0"/>
          </a:xfrm>
          <a:prstGeom prst="straightConnector1">
            <a:avLst/>
          </a:prstGeom>
          <a:ln>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1" name="Graphic 10" descr="Male profile with solid fill">
            <a:extLst>
              <a:ext uri="{FF2B5EF4-FFF2-40B4-BE49-F238E27FC236}">
                <a16:creationId xmlns:a16="http://schemas.microsoft.com/office/drawing/2014/main" id="{8575B18F-155B-9202-B91E-3062F420D7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674" y="5486926"/>
            <a:ext cx="914400" cy="914400"/>
          </a:xfrm>
          <a:prstGeom prst="rect">
            <a:avLst/>
          </a:prstGeom>
        </p:spPr>
      </p:pic>
      <p:sp>
        <p:nvSpPr>
          <p:cNvPr id="12" name="Arrow: Right 11">
            <a:extLst>
              <a:ext uri="{FF2B5EF4-FFF2-40B4-BE49-F238E27FC236}">
                <a16:creationId xmlns:a16="http://schemas.microsoft.com/office/drawing/2014/main" id="{814263BF-4B86-DEA5-98A8-C8FAA125DCF6}"/>
              </a:ext>
            </a:extLst>
          </p:cNvPr>
          <p:cNvSpPr/>
          <p:nvPr/>
        </p:nvSpPr>
        <p:spPr>
          <a:xfrm rot="10800000">
            <a:off x="1687986" y="5880107"/>
            <a:ext cx="535021" cy="27625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5598D90-4056-64DA-5F19-28C01B0B085A}"/>
              </a:ext>
            </a:extLst>
          </p:cNvPr>
          <p:cNvSpPr txBox="1"/>
          <p:nvPr/>
        </p:nvSpPr>
        <p:spPr>
          <a:xfrm>
            <a:off x="2379533" y="5818177"/>
            <a:ext cx="1347571" cy="400110"/>
          </a:xfrm>
          <a:prstGeom prst="rect">
            <a:avLst/>
          </a:prstGeom>
          <a:solidFill>
            <a:schemeClr val="accent2"/>
          </a:solidFill>
        </p:spPr>
        <p:txBody>
          <a:bodyPr wrap="square" rtlCol="0">
            <a:spAutoFit/>
          </a:bodyPr>
          <a:lstStyle/>
          <a:p>
            <a:pPr algn="ctr"/>
            <a:r>
              <a:rPr lang="en-IN" sz="2000" b="1" dirty="0">
                <a:solidFill>
                  <a:schemeClr val="bg1"/>
                </a:solidFill>
              </a:rPr>
              <a:t>print( )</a:t>
            </a:r>
          </a:p>
        </p:txBody>
      </p:sp>
      <p:pic>
        <p:nvPicPr>
          <p:cNvPr id="15" name="Graphic 14" descr="Monitor with solid fill">
            <a:extLst>
              <a:ext uri="{FF2B5EF4-FFF2-40B4-BE49-F238E27FC236}">
                <a16:creationId xmlns:a16="http://schemas.microsoft.com/office/drawing/2014/main" id="{2CDAAC3B-0CC3-5ECA-D866-4F8A83AA3A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77363" y="5562789"/>
            <a:ext cx="914400" cy="914400"/>
          </a:xfrm>
          <a:prstGeom prst="rect">
            <a:avLst/>
          </a:prstGeom>
        </p:spPr>
      </p:pic>
      <p:pic>
        <p:nvPicPr>
          <p:cNvPr id="16" name="Graphic 15" descr="Male profile with solid fill">
            <a:extLst>
              <a:ext uri="{FF2B5EF4-FFF2-40B4-BE49-F238E27FC236}">
                <a16:creationId xmlns:a16="http://schemas.microsoft.com/office/drawing/2014/main" id="{EBE7F355-632B-876A-B594-3A4D70746F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41" y="2842299"/>
            <a:ext cx="914400" cy="914400"/>
          </a:xfrm>
          <a:prstGeom prst="rect">
            <a:avLst/>
          </a:prstGeom>
        </p:spPr>
      </p:pic>
      <p:sp>
        <p:nvSpPr>
          <p:cNvPr id="17" name="Arrow: Right 16">
            <a:extLst>
              <a:ext uri="{FF2B5EF4-FFF2-40B4-BE49-F238E27FC236}">
                <a16:creationId xmlns:a16="http://schemas.microsoft.com/office/drawing/2014/main" id="{6DB611FA-AABC-777C-53E4-6A0001291B95}"/>
              </a:ext>
            </a:extLst>
          </p:cNvPr>
          <p:cNvSpPr/>
          <p:nvPr/>
        </p:nvSpPr>
        <p:spPr>
          <a:xfrm>
            <a:off x="1772074" y="3204842"/>
            <a:ext cx="535021" cy="27625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4423361-40A7-4C31-7D55-7E84FD4A6C82}"/>
              </a:ext>
            </a:extLst>
          </p:cNvPr>
          <p:cNvSpPr txBox="1"/>
          <p:nvPr/>
        </p:nvSpPr>
        <p:spPr>
          <a:xfrm>
            <a:off x="2451675" y="3159361"/>
            <a:ext cx="1347571" cy="400110"/>
          </a:xfrm>
          <a:prstGeom prst="rect">
            <a:avLst/>
          </a:prstGeom>
          <a:solidFill>
            <a:schemeClr val="accent2"/>
          </a:solidFill>
        </p:spPr>
        <p:txBody>
          <a:bodyPr wrap="square" rtlCol="0">
            <a:spAutoFit/>
          </a:bodyPr>
          <a:lstStyle/>
          <a:p>
            <a:pPr algn="ctr"/>
            <a:r>
              <a:rPr lang="en-IN" sz="2000" b="1" dirty="0">
                <a:solidFill>
                  <a:schemeClr val="bg1"/>
                </a:solidFill>
              </a:rPr>
              <a:t>Input(</a:t>
            </a:r>
            <a:r>
              <a:rPr lang="en-IN" sz="2000" dirty="0">
                <a:solidFill>
                  <a:schemeClr val="bg1"/>
                </a:solidFill>
              </a:rPr>
              <a:t> </a:t>
            </a:r>
            <a:r>
              <a:rPr lang="en-IN" sz="2000" b="1" dirty="0">
                <a:solidFill>
                  <a:schemeClr val="bg1"/>
                </a:solidFill>
              </a:rPr>
              <a:t>)</a:t>
            </a:r>
          </a:p>
        </p:txBody>
      </p:sp>
      <p:pic>
        <p:nvPicPr>
          <p:cNvPr id="19" name="Graphic 18" descr="Monitor with solid fill">
            <a:extLst>
              <a:ext uri="{FF2B5EF4-FFF2-40B4-BE49-F238E27FC236}">
                <a16:creationId xmlns:a16="http://schemas.microsoft.com/office/drawing/2014/main" id="{C19EECF3-FB3F-88AA-B399-D27AB72B5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3826" y="2949232"/>
            <a:ext cx="914400" cy="914400"/>
          </a:xfrm>
          <a:prstGeom prst="rect">
            <a:avLst/>
          </a:prstGeom>
        </p:spPr>
      </p:pic>
      <p:sp>
        <p:nvSpPr>
          <p:cNvPr id="23" name="TextBox 22">
            <a:extLst>
              <a:ext uri="{FF2B5EF4-FFF2-40B4-BE49-F238E27FC236}">
                <a16:creationId xmlns:a16="http://schemas.microsoft.com/office/drawing/2014/main" id="{7FDF61E9-809A-AD7C-57F4-A94B433789D1}"/>
              </a:ext>
            </a:extLst>
          </p:cNvPr>
          <p:cNvSpPr txBox="1"/>
          <p:nvPr/>
        </p:nvSpPr>
        <p:spPr>
          <a:xfrm>
            <a:off x="997763" y="3612760"/>
            <a:ext cx="634222" cy="369332"/>
          </a:xfrm>
          <a:prstGeom prst="rect">
            <a:avLst/>
          </a:prstGeom>
          <a:noFill/>
        </p:spPr>
        <p:txBody>
          <a:bodyPr wrap="square" rtlCol="0">
            <a:spAutoFit/>
          </a:bodyPr>
          <a:lstStyle/>
          <a:p>
            <a:r>
              <a:rPr lang="en-IN" dirty="0">
                <a:solidFill>
                  <a:schemeClr val="bg1"/>
                </a:solidFill>
              </a:rPr>
              <a:t>user</a:t>
            </a:r>
          </a:p>
        </p:txBody>
      </p:sp>
      <p:sp>
        <p:nvSpPr>
          <p:cNvPr id="24" name="TextBox 23">
            <a:extLst>
              <a:ext uri="{FF2B5EF4-FFF2-40B4-BE49-F238E27FC236}">
                <a16:creationId xmlns:a16="http://schemas.microsoft.com/office/drawing/2014/main" id="{C4901F56-B291-DE90-34A3-BAA151CE3A95}"/>
              </a:ext>
            </a:extLst>
          </p:cNvPr>
          <p:cNvSpPr txBox="1"/>
          <p:nvPr/>
        </p:nvSpPr>
        <p:spPr>
          <a:xfrm>
            <a:off x="994103" y="6275378"/>
            <a:ext cx="634222" cy="369332"/>
          </a:xfrm>
          <a:prstGeom prst="rect">
            <a:avLst/>
          </a:prstGeom>
          <a:noFill/>
        </p:spPr>
        <p:txBody>
          <a:bodyPr wrap="square" rtlCol="0">
            <a:spAutoFit/>
          </a:bodyPr>
          <a:lstStyle/>
          <a:p>
            <a:r>
              <a:rPr lang="en-IN" dirty="0">
                <a:solidFill>
                  <a:schemeClr val="bg1"/>
                </a:solidFill>
              </a:rPr>
              <a:t>user</a:t>
            </a:r>
          </a:p>
        </p:txBody>
      </p:sp>
      <p:cxnSp>
        <p:nvCxnSpPr>
          <p:cNvPr id="28" name="Straight Arrow Connector 27">
            <a:extLst>
              <a:ext uri="{FF2B5EF4-FFF2-40B4-BE49-F238E27FC236}">
                <a16:creationId xmlns:a16="http://schemas.microsoft.com/office/drawing/2014/main" id="{054D6202-B777-5A46-25BA-C1FE57539374}"/>
              </a:ext>
            </a:extLst>
          </p:cNvPr>
          <p:cNvCxnSpPr>
            <a:cxnSpLocks/>
          </p:cNvCxnSpPr>
          <p:nvPr/>
        </p:nvCxnSpPr>
        <p:spPr>
          <a:xfrm>
            <a:off x="4940710" y="6004841"/>
            <a:ext cx="384503" cy="0"/>
          </a:xfrm>
          <a:prstGeom prst="straightConnector1">
            <a:avLst/>
          </a:prstGeom>
          <a:ln>
            <a:tailEnd type="triangle"/>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575340D-4DA5-ED4A-179B-08F5986787D7}"/>
              </a:ext>
            </a:extLst>
          </p:cNvPr>
          <p:cNvPicPr>
            <a:picLocks noChangeAspect="1"/>
          </p:cNvPicPr>
          <p:nvPr/>
        </p:nvPicPr>
        <p:blipFill rotWithShape="1">
          <a:blip r:embed="rId7">
            <a:extLst>
              <a:ext uri="{28A0092B-C50C-407E-A947-70E740481C1C}">
                <a14:useLocalDpi xmlns:a14="http://schemas.microsoft.com/office/drawing/2010/main" val="0"/>
              </a:ext>
            </a:extLst>
          </a:blip>
          <a:srcRect r="40099" b="25634"/>
          <a:stretch/>
        </p:blipFill>
        <p:spPr>
          <a:xfrm>
            <a:off x="5608083" y="4879964"/>
            <a:ext cx="2837827" cy="1597223"/>
          </a:xfrm>
          <a:prstGeom prst="rect">
            <a:avLst/>
          </a:prstGeom>
        </p:spPr>
      </p:pic>
    </p:spTree>
    <p:extLst>
      <p:ext uri="{BB962C8B-B14F-4D97-AF65-F5344CB8AC3E}">
        <p14:creationId xmlns:p14="http://schemas.microsoft.com/office/powerpoint/2010/main" val="1592725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1758882" y="3280528"/>
            <a:ext cx="7208137" cy="1031545"/>
          </a:xfrm>
        </p:spPr>
        <p:txBody>
          <a:bodyPr>
            <a:noAutofit/>
          </a:bodyPr>
          <a:lstStyle/>
          <a:p>
            <a:r>
              <a:rPr lang="en-IN" sz="6000" dirty="0"/>
              <a:t>3. BASIC OPERATORS</a:t>
            </a:r>
          </a:p>
        </p:txBody>
      </p:sp>
    </p:spTree>
    <p:extLst>
      <p:ext uri="{BB962C8B-B14F-4D97-AF65-F5344CB8AC3E}">
        <p14:creationId xmlns:p14="http://schemas.microsoft.com/office/powerpoint/2010/main" val="433214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1797793" y="3083883"/>
            <a:ext cx="6923001" cy="1031545"/>
          </a:xfrm>
        </p:spPr>
        <p:txBody>
          <a:bodyPr>
            <a:noAutofit/>
          </a:bodyPr>
          <a:lstStyle/>
          <a:p>
            <a:r>
              <a:rPr lang="en-IN" sz="6000" dirty="0"/>
              <a:t>1. INTRODUCTION</a:t>
            </a:r>
          </a:p>
        </p:txBody>
      </p:sp>
    </p:spTree>
    <p:extLst>
      <p:ext uri="{BB962C8B-B14F-4D97-AF65-F5344CB8AC3E}">
        <p14:creationId xmlns:p14="http://schemas.microsoft.com/office/powerpoint/2010/main" val="2766474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F38E-7F3B-6BE0-F796-09A5C0E1207C}"/>
              </a:ext>
            </a:extLst>
          </p:cNvPr>
          <p:cNvSpPr>
            <a:spLocks noGrp="1"/>
          </p:cNvSpPr>
          <p:nvPr>
            <p:ph type="title"/>
          </p:nvPr>
        </p:nvSpPr>
        <p:spPr>
          <a:xfrm>
            <a:off x="677334" y="472791"/>
            <a:ext cx="8596668" cy="1386534"/>
          </a:xfrm>
        </p:spPr>
        <p:txBody>
          <a:bodyPr>
            <a:normAutofit/>
          </a:bodyPr>
          <a:lstStyle/>
          <a:p>
            <a:pPr>
              <a:lnSpc>
                <a:spcPct val="150000"/>
              </a:lnSpc>
            </a:pPr>
            <a:r>
              <a:rPr lang="en-IN" dirty="0"/>
              <a:t>Operators in python</a:t>
            </a:r>
            <a:br>
              <a:rPr lang="en-IN" dirty="0"/>
            </a:br>
            <a:r>
              <a:rPr lang="en-IN" sz="2000" dirty="0">
                <a:solidFill>
                  <a:schemeClr val="bg1"/>
                </a:solidFill>
              </a:rPr>
              <a:t>Used to do different operations</a:t>
            </a:r>
          </a:p>
        </p:txBody>
      </p:sp>
      <p:pic>
        <p:nvPicPr>
          <p:cNvPr id="5" name="Picture 4">
            <a:extLst>
              <a:ext uri="{FF2B5EF4-FFF2-40B4-BE49-F238E27FC236}">
                <a16:creationId xmlns:a16="http://schemas.microsoft.com/office/drawing/2014/main" id="{B5760CBB-D45B-A5AC-E921-8483E82F8D5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300"/>
                    </a14:imgEffect>
                  </a14:imgLayer>
                </a14:imgProps>
              </a:ext>
              <a:ext uri="{28A0092B-C50C-407E-A947-70E740481C1C}">
                <a14:useLocalDpi xmlns:a14="http://schemas.microsoft.com/office/drawing/2010/main" val="0"/>
              </a:ext>
            </a:extLst>
          </a:blip>
          <a:srcRect t="25882" r="42392"/>
          <a:stretch/>
        </p:blipFill>
        <p:spPr>
          <a:xfrm>
            <a:off x="795320" y="1997021"/>
            <a:ext cx="6307299" cy="3804012"/>
          </a:xfrm>
          <a:prstGeom prst="rect">
            <a:avLst/>
          </a:prstGeom>
        </p:spPr>
      </p:pic>
    </p:spTree>
    <p:extLst>
      <p:ext uri="{BB962C8B-B14F-4D97-AF65-F5344CB8AC3E}">
        <p14:creationId xmlns:p14="http://schemas.microsoft.com/office/powerpoint/2010/main" val="234980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3713-17A8-274C-BF0E-960107B78F40}"/>
              </a:ext>
            </a:extLst>
          </p:cNvPr>
          <p:cNvSpPr>
            <a:spLocks noGrp="1"/>
          </p:cNvSpPr>
          <p:nvPr>
            <p:ph type="title"/>
          </p:nvPr>
        </p:nvSpPr>
        <p:spPr>
          <a:xfrm>
            <a:off x="677334" y="639939"/>
            <a:ext cx="8596668" cy="598926"/>
          </a:xfrm>
        </p:spPr>
        <p:txBody>
          <a:bodyPr>
            <a:normAutofit fontScale="90000"/>
          </a:bodyPr>
          <a:lstStyle/>
          <a:p>
            <a:r>
              <a:rPr lang="en-IN" dirty="0"/>
              <a:t>Arithmetic operators</a:t>
            </a:r>
          </a:p>
        </p:txBody>
      </p:sp>
      <p:sp>
        <p:nvSpPr>
          <p:cNvPr id="3" name="Content Placeholder 2">
            <a:extLst>
              <a:ext uri="{FF2B5EF4-FFF2-40B4-BE49-F238E27FC236}">
                <a16:creationId xmlns:a16="http://schemas.microsoft.com/office/drawing/2014/main" id="{308E3F9A-07A7-84BC-50AE-C40812D50A01}"/>
              </a:ext>
            </a:extLst>
          </p:cNvPr>
          <p:cNvSpPr>
            <a:spLocks noGrp="1"/>
          </p:cNvSpPr>
          <p:nvPr>
            <p:ph idx="1"/>
          </p:nvPr>
        </p:nvSpPr>
        <p:spPr>
          <a:xfrm>
            <a:off x="677334" y="1412713"/>
            <a:ext cx="3727518" cy="1094513"/>
          </a:xfrm>
        </p:spPr>
        <p:txBody>
          <a:bodyPr/>
          <a:lstStyle/>
          <a:p>
            <a:r>
              <a:rPr lang="en-IN" dirty="0">
                <a:solidFill>
                  <a:schemeClr val="bg1"/>
                </a:solidFill>
              </a:rPr>
              <a:t>For mathematical operations</a:t>
            </a:r>
          </a:p>
        </p:txBody>
      </p:sp>
      <p:pic>
        <p:nvPicPr>
          <p:cNvPr id="5" name="Picture 4">
            <a:extLst>
              <a:ext uri="{FF2B5EF4-FFF2-40B4-BE49-F238E27FC236}">
                <a16:creationId xmlns:a16="http://schemas.microsoft.com/office/drawing/2014/main" id="{F7FC71DC-7463-23C8-4E75-D1451E8009E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artisticTexturizer/>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5824476" y="2047185"/>
            <a:ext cx="6079097" cy="4456842"/>
          </a:xfrm>
          <a:prstGeom prst="rect">
            <a:avLst/>
          </a:prstGeom>
        </p:spPr>
      </p:pic>
      <p:pic>
        <p:nvPicPr>
          <p:cNvPr id="7" name="Picture 6">
            <a:extLst>
              <a:ext uri="{FF2B5EF4-FFF2-40B4-BE49-F238E27FC236}">
                <a16:creationId xmlns:a16="http://schemas.microsoft.com/office/drawing/2014/main" id="{0425D901-905C-007B-3ED8-B6CB712CE145}"/>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769605" y="2047185"/>
            <a:ext cx="4706963" cy="2916327"/>
          </a:xfrm>
          <a:prstGeom prst="rect">
            <a:avLst/>
          </a:prstGeom>
        </p:spPr>
      </p:pic>
      <p:sp>
        <p:nvSpPr>
          <p:cNvPr id="11" name="Arrow: Curved Up 10">
            <a:extLst>
              <a:ext uri="{FF2B5EF4-FFF2-40B4-BE49-F238E27FC236}">
                <a16:creationId xmlns:a16="http://schemas.microsoft.com/office/drawing/2014/main" id="{008E286A-D406-1711-7848-24BC0468B0C6}"/>
              </a:ext>
            </a:extLst>
          </p:cNvPr>
          <p:cNvSpPr/>
          <p:nvPr/>
        </p:nvSpPr>
        <p:spPr>
          <a:xfrm rot="923908">
            <a:off x="3231057" y="5405480"/>
            <a:ext cx="2508582" cy="115239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666607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582C-658D-0AEF-387C-5C969DAD46DE}"/>
              </a:ext>
            </a:extLst>
          </p:cNvPr>
          <p:cNvSpPr>
            <a:spLocks noGrp="1"/>
          </p:cNvSpPr>
          <p:nvPr>
            <p:ph type="title"/>
          </p:nvPr>
        </p:nvSpPr>
        <p:spPr>
          <a:xfrm>
            <a:off x="677334" y="639939"/>
            <a:ext cx="8596668" cy="569429"/>
          </a:xfrm>
        </p:spPr>
        <p:txBody>
          <a:bodyPr>
            <a:normAutofit fontScale="90000"/>
          </a:bodyPr>
          <a:lstStyle/>
          <a:p>
            <a:r>
              <a:rPr lang="en-IN" dirty="0"/>
              <a:t>Assignment operator</a:t>
            </a:r>
          </a:p>
        </p:txBody>
      </p:sp>
      <p:sp>
        <p:nvSpPr>
          <p:cNvPr id="3" name="Content Placeholder 2">
            <a:extLst>
              <a:ext uri="{FF2B5EF4-FFF2-40B4-BE49-F238E27FC236}">
                <a16:creationId xmlns:a16="http://schemas.microsoft.com/office/drawing/2014/main" id="{6369758C-C33A-27AF-CB54-5FD5E08CC260}"/>
              </a:ext>
            </a:extLst>
          </p:cNvPr>
          <p:cNvSpPr>
            <a:spLocks noGrp="1"/>
          </p:cNvSpPr>
          <p:nvPr>
            <p:ph idx="1"/>
          </p:nvPr>
        </p:nvSpPr>
        <p:spPr>
          <a:xfrm>
            <a:off x="677334" y="1422545"/>
            <a:ext cx="6726356" cy="569429"/>
          </a:xfrm>
        </p:spPr>
        <p:txBody>
          <a:bodyPr/>
          <a:lstStyle/>
          <a:p>
            <a:r>
              <a:rPr lang="en-IN" dirty="0">
                <a:solidFill>
                  <a:schemeClr val="bg1"/>
                </a:solidFill>
              </a:rPr>
              <a:t>Used to do  operations and assign or store simultaneously.</a:t>
            </a:r>
          </a:p>
        </p:txBody>
      </p:sp>
      <p:pic>
        <p:nvPicPr>
          <p:cNvPr id="5" name="Picture 4">
            <a:extLst>
              <a:ext uri="{FF2B5EF4-FFF2-40B4-BE49-F238E27FC236}">
                <a16:creationId xmlns:a16="http://schemas.microsoft.com/office/drawing/2014/main" id="{3E411F89-F108-ACB5-40DA-4553D6483690}"/>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091" t="5031" r="1432" b="543"/>
          <a:stretch/>
        </p:blipFill>
        <p:spPr>
          <a:xfrm>
            <a:off x="3077496" y="5206280"/>
            <a:ext cx="5712543" cy="1490746"/>
          </a:xfrm>
          <a:prstGeom prst="rect">
            <a:avLst/>
          </a:prstGeom>
        </p:spPr>
      </p:pic>
      <p:pic>
        <p:nvPicPr>
          <p:cNvPr id="7" name="Picture 6">
            <a:extLst>
              <a:ext uri="{FF2B5EF4-FFF2-40B4-BE49-F238E27FC236}">
                <a16:creationId xmlns:a16="http://schemas.microsoft.com/office/drawing/2014/main" id="{A7D8BDC7-B54C-CCD5-6F18-B836C9B5BCE4}"/>
              </a:ext>
            </a:extLst>
          </p:cNvPr>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artisticTexturizer/>
                    </a14:imgEffect>
                    <a14:imgEffect>
                      <a14:sharpenSoften amount="25000"/>
                    </a14:imgEffect>
                  </a14:imgLayer>
                </a14:imgProps>
              </a:ext>
              <a:ext uri="{28A0092B-C50C-407E-A947-70E740481C1C}">
                <a14:useLocalDpi xmlns:a14="http://schemas.microsoft.com/office/drawing/2010/main" val="0"/>
              </a:ext>
            </a:extLst>
          </a:blip>
          <a:srcRect l="3170" t="16307" r="2474" b="-17"/>
          <a:stretch/>
        </p:blipFill>
        <p:spPr>
          <a:xfrm>
            <a:off x="786580" y="1991974"/>
            <a:ext cx="5914929" cy="2796336"/>
          </a:xfrm>
          <a:prstGeom prst="rect">
            <a:avLst/>
          </a:prstGeom>
        </p:spPr>
      </p:pic>
      <p:sp>
        <p:nvSpPr>
          <p:cNvPr id="9" name="Arrow: Curved Left 8">
            <a:extLst>
              <a:ext uri="{FF2B5EF4-FFF2-40B4-BE49-F238E27FC236}">
                <a16:creationId xmlns:a16="http://schemas.microsoft.com/office/drawing/2014/main" id="{5CC37436-456D-F34D-840B-E34A9A33F5DC}"/>
              </a:ext>
            </a:extLst>
          </p:cNvPr>
          <p:cNvSpPr/>
          <p:nvPr/>
        </p:nvSpPr>
        <p:spPr>
          <a:xfrm rot="19348535">
            <a:off x="7249068" y="3327365"/>
            <a:ext cx="966330" cy="176747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120450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94F5-4E58-25A9-C4CB-C6B655888D37}"/>
              </a:ext>
            </a:extLst>
          </p:cNvPr>
          <p:cNvSpPr>
            <a:spLocks noGrp="1"/>
          </p:cNvSpPr>
          <p:nvPr>
            <p:ph type="title"/>
          </p:nvPr>
        </p:nvSpPr>
        <p:spPr>
          <a:xfrm>
            <a:off x="677334" y="639939"/>
            <a:ext cx="8596668" cy="480938"/>
          </a:xfrm>
        </p:spPr>
        <p:txBody>
          <a:bodyPr>
            <a:normAutofit fontScale="90000"/>
          </a:bodyPr>
          <a:lstStyle/>
          <a:p>
            <a:r>
              <a:rPr lang="en-IN" dirty="0"/>
              <a:t>Comparison operator</a:t>
            </a:r>
          </a:p>
        </p:txBody>
      </p:sp>
      <p:sp>
        <p:nvSpPr>
          <p:cNvPr id="3" name="Content Placeholder 2">
            <a:extLst>
              <a:ext uri="{FF2B5EF4-FFF2-40B4-BE49-F238E27FC236}">
                <a16:creationId xmlns:a16="http://schemas.microsoft.com/office/drawing/2014/main" id="{042971BE-770F-EDF0-904C-E364D2B8C773}"/>
              </a:ext>
            </a:extLst>
          </p:cNvPr>
          <p:cNvSpPr>
            <a:spLocks noGrp="1"/>
          </p:cNvSpPr>
          <p:nvPr>
            <p:ph idx="1"/>
          </p:nvPr>
        </p:nvSpPr>
        <p:spPr>
          <a:xfrm>
            <a:off x="677334" y="1481538"/>
            <a:ext cx="3688189" cy="480938"/>
          </a:xfrm>
        </p:spPr>
        <p:txBody>
          <a:bodyPr/>
          <a:lstStyle/>
          <a:p>
            <a:r>
              <a:rPr lang="en-IN" dirty="0">
                <a:solidFill>
                  <a:schemeClr val="bg1"/>
                </a:solidFill>
              </a:rPr>
              <a:t>Used to compare two values </a:t>
            </a:r>
          </a:p>
        </p:txBody>
      </p:sp>
      <p:pic>
        <p:nvPicPr>
          <p:cNvPr id="5" name="Picture 4">
            <a:extLst>
              <a:ext uri="{FF2B5EF4-FFF2-40B4-BE49-F238E27FC236}">
                <a16:creationId xmlns:a16="http://schemas.microsoft.com/office/drawing/2014/main" id="{9A5D2FAE-C4B5-1EE6-07DE-61A4E49A8C8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FilmGrain/>
                    </a14:imgEffect>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t="20525"/>
          <a:stretch/>
        </p:blipFill>
        <p:spPr>
          <a:xfrm>
            <a:off x="792818" y="2104102"/>
            <a:ext cx="7948060" cy="3543751"/>
          </a:xfrm>
          <a:prstGeom prst="rect">
            <a:avLst/>
          </a:prstGeom>
        </p:spPr>
      </p:pic>
      <p:sp>
        <p:nvSpPr>
          <p:cNvPr id="6" name="TextBox 5">
            <a:extLst>
              <a:ext uri="{FF2B5EF4-FFF2-40B4-BE49-F238E27FC236}">
                <a16:creationId xmlns:a16="http://schemas.microsoft.com/office/drawing/2014/main" id="{B3E2C0FC-9C46-2C68-1C01-3FE1B160D4F7}"/>
              </a:ext>
            </a:extLst>
          </p:cNvPr>
          <p:cNvSpPr txBox="1"/>
          <p:nvPr/>
        </p:nvSpPr>
        <p:spPr>
          <a:xfrm>
            <a:off x="6730704" y="5324687"/>
            <a:ext cx="2364136" cy="646331"/>
          </a:xfrm>
          <a:prstGeom prst="rect">
            <a:avLst/>
          </a:prstGeom>
          <a:solidFill>
            <a:schemeClr val="accent1">
              <a:lumMod val="75000"/>
            </a:schemeClr>
          </a:solidFill>
          <a:effectLst>
            <a:innerShdw blurRad="63500" dist="50800" dir="8100000">
              <a:prstClr val="black">
                <a:alpha val="50000"/>
              </a:prstClr>
            </a:innerShdw>
          </a:effectLst>
        </p:spPr>
        <p:txBody>
          <a:bodyPr wrap="square" rtlCol="0">
            <a:spAutoFit/>
          </a:bodyPr>
          <a:lstStyle/>
          <a:p>
            <a:pPr algn="ctr"/>
            <a:r>
              <a:rPr lang="en-IN" dirty="0">
                <a:solidFill>
                  <a:schemeClr val="bg1"/>
                </a:solidFill>
              </a:rPr>
              <a:t>== &amp; != for equality check</a:t>
            </a:r>
          </a:p>
        </p:txBody>
      </p:sp>
    </p:spTree>
    <p:extLst>
      <p:ext uri="{BB962C8B-B14F-4D97-AF65-F5344CB8AC3E}">
        <p14:creationId xmlns:p14="http://schemas.microsoft.com/office/powerpoint/2010/main" val="3979119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471106"/>
          </a:xfrm>
        </p:spPr>
        <p:txBody>
          <a:bodyPr>
            <a:normAutofit fontScale="90000"/>
          </a:bodyPr>
          <a:lstStyle/>
          <a:p>
            <a:r>
              <a:rPr lang="en-IN" dirty="0"/>
              <a:t>Logical operator</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597790"/>
            <a:ext cx="3973324" cy="622565"/>
          </a:xfrm>
        </p:spPr>
        <p:txBody>
          <a:bodyPr/>
          <a:lstStyle/>
          <a:p>
            <a:r>
              <a:rPr lang="en-IN" dirty="0">
                <a:solidFill>
                  <a:schemeClr val="bg1"/>
                </a:solidFill>
              </a:rPr>
              <a:t>Used to combine two statements</a:t>
            </a:r>
          </a:p>
        </p:txBody>
      </p:sp>
      <p:pic>
        <p:nvPicPr>
          <p:cNvPr id="3" name="Picture 2">
            <a:extLst>
              <a:ext uri="{FF2B5EF4-FFF2-40B4-BE49-F238E27FC236}">
                <a16:creationId xmlns:a16="http://schemas.microsoft.com/office/drawing/2014/main" id="{18F6F169-60EB-1645-A431-75B9AEA04F04}"/>
              </a:ext>
            </a:extLst>
          </p:cNvPr>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43743" y="4615103"/>
            <a:ext cx="6919141" cy="1792387"/>
          </a:xfrm>
          <a:prstGeom prst="rect">
            <a:avLst/>
          </a:prstGeom>
        </p:spPr>
      </p:pic>
      <p:pic>
        <p:nvPicPr>
          <p:cNvPr id="5" name="Picture 4">
            <a:extLst>
              <a:ext uri="{FF2B5EF4-FFF2-40B4-BE49-F238E27FC236}">
                <a16:creationId xmlns:a16="http://schemas.microsoft.com/office/drawing/2014/main" id="{83A1B412-6E3A-4652-A49C-A4D89B275945}"/>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865284" y="2228452"/>
            <a:ext cx="6676060" cy="201022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Arrow: Curved Down 6">
            <a:extLst>
              <a:ext uri="{FF2B5EF4-FFF2-40B4-BE49-F238E27FC236}">
                <a16:creationId xmlns:a16="http://schemas.microsoft.com/office/drawing/2014/main" id="{996D071D-90A2-599A-3C30-1444BD20A074}"/>
              </a:ext>
            </a:extLst>
          </p:cNvPr>
          <p:cNvSpPr/>
          <p:nvPr/>
        </p:nvSpPr>
        <p:spPr>
          <a:xfrm rot="5193971">
            <a:off x="7383050" y="3804575"/>
            <a:ext cx="1818803" cy="108396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536692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579012" y="645073"/>
            <a:ext cx="8596668" cy="480938"/>
          </a:xfrm>
        </p:spPr>
        <p:txBody>
          <a:bodyPr>
            <a:normAutofit fontScale="90000"/>
          </a:bodyPr>
          <a:lstStyle/>
          <a:p>
            <a:r>
              <a:rPr lang="en-IN" dirty="0"/>
              <a:t>Membership operator</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579012" y="1345091"/>
            <a:ext cx="6008601" cy="480938"/>
          </a:xfrm>
        </p:spPr>
        <p:txBody>
          <a:bodyPr/>
          <a:lstStyle/>
          <a:p>
            <a:r>
              <a:rPr lang="en-IN" dirty="0">
                <a:solidFill>
                  <a:schemeClr val="bg1"/>
                </a:solidFill>
              </a:rPr>
              <a:t>Check a member or object present in a sequence.</a:t>
            </a:r>
          </a:p>
        </p:txBody>
      </p:sp>
      <p:pic>
        <p:nvPicPr>
          <p:cNvPr id="9" name="Picture 8">
            <a:extLst>
              <a:ext uri="{FF2B5EF4-FFF2-40B4-BE49-F238E27FC236}">
                <a16:creationId xmlns:a16="http://schemas.microsoft.com/office/drawing/2014/main" id="{A41179FE-54AB-17BC-EE47-3DAF5116FBFC}"/>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101" t="6589" r="1947" b="8979"/>
          <a:stretch/>
        </p:blipFill>
        <p:spPr>
          <a:xfrm>
            <a:off x="677334" y="2045110"/>
            <a:ext cx="4897038" cy="2487561"/>
          </a:xfrm>
          <a:prstGeom prst="rect">
            <a:avLst/>
          </a:prstGeom>
        </p:spPr>
      </p:pic>
      <p:pic>
        <p:nvPicPr>
          <p:cNvPr id="11" name="Picture 10">
            <a:extLst>
              <a:ext uri="{FF2B5EF4-FFF2-40B4-BE49-F238E27FC236}">
                <a16:creationId xmlns:a16="http://schemas.microsoft.com/office/drawing/2014/main" id="{4E238C3B-4A60-5D91-BF08-C19CA7A54D2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33000"/>
                    </a14:imgEffect>
                  </a14:imgLayer>
                </a14:imgProps>
              </a:ext>
              <a:ext uri="{28A0092B-C50C-407E-A947-70E740481C1C}">
                <a14:useLocalDpi xmlns:a14="http://schemas.microsoft.com/office/drawing/2010/main" val="0"/>
              </a:ext>
            </a:extLst>
          </a:blip>
          <a:srcRect l="2966" r="3419"/>
          <a:stretch/>
        </p:blipFill>
        <p:spPr>
          <a:xfrm>
            <a:off x="5791200" y="2045110"/>
            <a:ext cx="5024284" cy="3470787"/>
          </a:xfrm>
          <a:prstGeom prst="rect">
            <a:avLst/>
          </a:prstGeom>
        </p:spPr>
      </p:pic>
      <p:sp>
        <p:nvSpPr>
          <p:cNvPr id="13" name="Arrow: Curved Up 12">
            <a:extLst>
              <a:ext uri="{FF2B5EF4-FFF2-40B4-BE49-F238E27FC236}">
                <a16:creationId xmlns:a16="http://schemas.microsoft.com/office/drawing/2014/main" id="{4B4F1C7D-886F-A85D-7B61-EC7AFF6EA7EE}"/>
              </a:ext>
            </a:extLst>
          </p:cNvPr>
          <p:cNvSpPr/>
          <p:nvPr/>
        </p:nvSpPr>
        <p:spPr>
          <a:xfrm rot="1604109">
            <a:off x="4143597" y="5042011"/>
            <a:ext cx="1467496" cy="7451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43112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549764"/>
          </a:xfrm>
        </p:spPr>
        <p:txBody>
          <a:bodyPr>
            <a:normAutofit fontScale="90000"/>
          </a:bodyPr>
          <a:lstStyle/>
          <a:p>
            <a:r>
              <a:rPr lang="en-IN" dirty="0"/>
              <a:t>Identity operator</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432377"/>
            <a:ext cx="8596668" cy="740552"/>
          </a:xfrm>
        </p:spPr>
        <p:txBody>
          <a:bodyPr>
            <a:normAutofit fontScale="92500"/>
          </a:bodyPr>
          <a:lstStyle/>
          <a:p>
            <a:r>
              <a:rPr lang="en-IN" dirty="0">
                <a:solidFill>
                  <a:schemeClr val="bg1"/>
                </a:solidFill>
              </a:rPr>
              <a:t>Used to compare &amp; check equality of  two values in different variables</a:t>
            </a:r>
          </a:p>
          <a:p>
            <a:r>
              <a:rPr lang="en-IN" dirty="0">
                <a:solidFill>
                  <a:schemeClr val="bg1"/>
                </a:solidFill>
              </a:rPr>
              <a:t>Real life example:- password and confirm password checking in application form</a:t>
            </a:r>
          </a:p>
        </p:txBody>
      </p:sp>
      <p:pic>
        <p:nvPicPr>
          <p:cNvPr id="3" name="Picture 2">
            <a:extLst>
              <a:ext uri="{FF2B5EF4-FFF2-40B4-BE49-F238E27FC236}">
                <a16:creationId xmlns:a16="http://schemas.microsoft.com/office/drawing/2014/main" id="{5C3CC09A-DD9D-F461-3D4E-EDFB5122ED0E}"/>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6694" t="11001" r="29489" b="10466"/>
          <a:stretch/>
        </p:blipFill>
        <p:spPr>
          <a:xfrm>
            <a:off x="855407" y="2688905"/>
            <a:ext cx="3510116" cy="2642279"/>
          </a:xfrm>
          <a:prstGeom prst="rect">
            <a:avLst/>
          </a:prstGeom>
        </p:spPr>
      </p:pic>
      <p:pic>
        <p:nvPicPr>
          <p:cNvPr id="5" name="Picture 4">
            <a:extLst>
              <a:ext uri="{FF2B5EF4-FFF2-40B4-BE49-F238E27FC236}">
                <a16:creationId xmlns:a16="http://schemas.microsoft.com/office/drawing/2014/main" id="{A0E74959-1920-259D-EF1E-7A08D90AFC88}"/>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Texturizer/>
                    </a14:imgEffect>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4132" t="3148" r="6514" b="14421"/>
          <a:stretch/>
        </p:blipFill>
        <p:spPr>
          <a:xfrm>
            <a:off x="4847306" y="2688905"/>
            <a:ext cx="5021558" cy="3478022"/>
          </a:xfrm>
          <a:prstGeom prst="rect">
            <a:avLst/>
          </a:prstGeom>
        </p:spPr>
      </p:pic>
      <p:sp>
        <p:nvSpPr>
          <p:cNvPr id="7" name="Arrow: Curved Up 6">
            <a:extLst>
              <a:ext uri="{FF2B5EF4-FFF2-40B4-BE49-F238E27FC236}">
                <a16:creationId xmlns:a16="http://schemas.microsoft.com/office/drawing/2014/main" id="{58004EB8-2540-71E8-8564-4B38165A2138}"/>
              </a:ext>
            </a:extLst>
          </p:cNvPr>
          <p:cNvSpPr/>
          <p:nvPr/>
        </p:nvSpPr>
        <p:spPr>
          <a:xfrm rot="1604109">
            <a:off x="3335059" y="5710881"/>
            <a:ext cx="1467496" cy="5476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74806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490771"/>
          </a:xfrm>
        </p:spPr>
        <p:txBody>
          <a:bodyPr>
            <a:normAutofit fontScale="90000"/>
          </a:bodyPr>
          <a:lstStyle/>
          <a:p>
            <a:r>
              <a:rPr lang="en-IN" dirty="0"/>
              <a:t>Bitwise operator</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765825" y="1491371"/>
            <a:ext cx="7355620" cy="819210"/>
          </a:xfrm>
        </p:spPr>
        <p:txBody>
          <a:bodyPr/>
          <a:lstStyle/>
          <a:p>
            <a:r>
              <a:rPr lang="en-IN" dirty="0">
                <a:solidFill>
                  <a:schemeClr val="bg1"/>
                </a:solidFill>
              </a:rPr>
              <a:t>Comparing binary numbers.</a:t>
            </a:r>
          </a:p>
          <a:p>
            <a:r>
              <a:rPr lang="en-IN" dirty="0">
                <a:solidFill>
                  <a:schemeClr val="bg1"/>
                </a:solidFill>
              </a:rPr>
              <a:t>Uses:- mouse movement in graphics &amp; game development fields</a:t>
            </a:r>
          </a:p>
        </p:txBody>
      </p:sp>
      <p:pic>
        <p:nvPicPr>
          <p:cNvPr id="3" name="Picture 2">
            <a:extLst>
              <a:ext uri="{FF2B5EF4-FFF2-40B4-BE49-F238E27FC236}">
                <a16:creationId xmlns:a16="http://schemas.microsoft.com/office/drawing/2014/main" id="{CFBDD25A-D475-3C5C-BEBC-45D6ECF428B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risscrossEtching/>
                    </a14:imgEffect>
                    <a14:imgEffect>
                      <a14:sharpenSoften amount="25000"/>
                    </a14:imgEffect>
                    <a14:imgEffect>
                      <a14:colorTemperature colorTemp="4700"/>
                    </a14:imgEffect>
                  </a14:imgLayer>
                </a14:imgProps>
              </a:ext>
              <a:ext uri="{28A0092B-C50C-407E-A947-70E740481C1C}">
                <a14:useLocalDpi xmlns:a14="http://schemas.microsoft.com/office/drawing/2010/main" val="0"/>
              </a:ext>
            </a:extLst>
          </a:blip>
          <a:srcRect l="8128" r="6497"/>
          <a:stretch/>
        </p:blipFill>
        <p:spPr>
          <a:xfrm>
            <a:off x="875069" y="2511020"/>
            <a:ext cx="4950552" cy="3036700"/>
          </a:xfrm>
          <a:prstGeom prst="rect">
            <a:avLst/>
          </a:prstGeom>
        </p:spPr>
      </p:pic>
      <p:pic>
        <p:nvPicPr>
          <p:cNvPr id="5" name="Picture 4">
            <a:extLst>
              <a:ext uri="{FF2B5EF4-FFF2-40B4-BE49-F238E27FC236}">
                <a16:creationId xmlns:a16="http://schemas.microsoft.com/office/drawing/2014/main" id="{B177A421-5713-10CF-316E-F6B950CBE9E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179483" y="2511020"/>
            <a:ext cx="3215329" cy="3036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0D0A823C-4511-72F2-D26A-EAF4545E2C2D}"/>
              </a:ext>
            </a:extLst>
          </p:cNvPr>
          <p:cNvSpPr txBox="1"/>
          <p:nvPr/>
        </p:nvSpPr>
        <p:spPr>
          <a:xfrm>
            <a:off x="4511782" y="6008436"/>
            <a:ext cx="1444894" cy="461665"/>
          </a:xfrm>
          <a:prstGeom prst="rect">
            <a:avLst/>
          </a:prstGeom>
          <a:solidFill>
            <a:schemeClr val="accent1">
              <a:lumMod val="75000"/>
            </a:schemeClr>
          </a:solidFill>
          <a:effectLst>
            <a:outerShdw blurRad="50800" dist="38100" algn="l" rotWithShape="0">
              <a:prstClr val="black">
                <a:alpha val="40000"/>
              </a:prstClr>
            </a:outerShdw>
            <a:softEdge rad="12700"/>
          </a:effectLst>
        </p:spPr>
        <p:txBody>
          <a:bodyPr wrap="square" rtlCol="0">
            <a:spAutoFit/>
          </a:bodyPr>
          <a:lstStyle/>
          <a:p>
            <a:pPr algn="ctr"/>
            <a:r>
              <a:rPr lang="en-IN" sz="2400" dirty="0">
                <a:solidFill>
                  <a:schemeClr val="bg1"/>
                </a:solidFill>
              </a:rPr>
              <a:t>EXAMPLE</a:t>
            </a:r>
          </a:p>
        </p:txBody>
      </p:sp>
      <p:sp>
        <p:nvSpPr>
          <p:cNvPr id="16" name="Arrow: Bent-Up 15">
            <a:extLst>
              <a:ext uri="{FF2B5EF4-FFF2-40B4-BE49-F238E27FC236}">
                <a16:creationId xmlns:a16="http://schemas.microsoft.com/office/drawing/2014/main" id="{0A17622F-5842-3CEB-F327-AE3C6A9E513D}"/>
              </a:ext>
            </a:extLst>
          </p:cNvPr>
          <p:cNvSpPr/>
          <p:nvPr/>
        </p:nvSpPr>
        <p:spPr>
          <a:xfrm>
            <a:off x="6096000" y="5700918"/>
            <a:ext cx="1558189" cy="61503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8488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948585" y="3359186"/>
            <a:ext cx="6923001" cy="1031545"/>
          </a:xfrm>
        </p:spPr>
        <p:txBody>
          <a:bodyPr>
            <a:noAutofit/>
          </a:bodyPr>
          <a:lstStyle/>
          <a:p>
            <a:r>
              <a:rPr lang="en-IN" sz="6000" dirty="0"/>
              <a:t>4. STRING</a:t>
            </a:r>
          </a:p>
        </p:txBody>
      </p:sp>
    </p:spTree>
    <p:extLst>
      <p:ext uri="{BB962C8B-B14F-4D97-AF65-F5344CB8AC3E}">
        <p14:creationId xmlns:p14="http://schemas.microsoft.com/office/powerpoint/2010/main" val="1513296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STRING</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731148"/>
            <a:ext cx="8596668" cy="4073914"/>
          </a:xfrm>
        </p:spPr>
        <p:txBody>
          <a:bodyPr/>
          <a:lstStyle/>
          <a:p>
            <a:r>
              <a:rPr lang="en-IN" dirty="0">
                <a:solidFill>
                  <a:schemeClr val="bg1"/>
                </a:solidFill>
              </a:rPr>
              <a:t>Sequence of Characters</a:t>
            </a:r>
          </a:p>
          <a:p>
            <a:r>
              <a:rPr lang="en-IN" dirty="0">
                <a:solidFill>
                  <a:schemeClr val="bg1"/>
                </a:solidFill>
              </a:rPr>
              <a:t>Used to store text or characters</a:t>
            </a:r>
          </a:p>
          <a:p>
            <a:r>
              <a:rPr lang="en-IN" dirty="0">
                <a:solidFill>
                  <a:schemeClr val="bg1"/>
                </a:solidFill>
              </a:rPr>
              <a:t>Single line string defined inside of double quotes or single quotes.</a:t>
            </a:r>
          </a:p>
          <a:p>
            <a:r>
              <a:rPr lang="en-IN" dirty="0">
                <a:solidFill>
                  <a:schemeClr val="bg1"/>
                </a:solidFill>
              </a:rPr>
              <a:t>Multi line string defined inside of triple quotes</a:t>
            </a:r>
          </a:p>
          <a:p>
            <a:r>
              <a:rPr lang="en-IN" dirty="0">
                <a:solidFill>
                  <a:schemeClr val="bg1"/>
                </a:solidFill>
              </a:rPr>
              <a:t>Ordered and indexed</a:t>
            </a:r>
          </a:p>
          <a:p>
            <a:endParaRPr lang="en-IN" dirty="0"/>
          </a:p>
          <a:p>
            <a:pPr marL="0" indent="0">
              <a:buNone/>
            </a:pPr>
            <a:r>
              <a:rPr lang="en-IN" dirty="0">
                <a:solidFill>
                  <a:schemeClr val="bg1"/>
                </a:solidFill>
              </a:rPr>
              <a:t>Example:</a:t>
            </a:r>
          </a:p>
          <a:p>
            <a:pPr marL="0" indent="0">
              <a:buNone/>
            </a:pPr>
            <a:endParaRPr lang="en-IN" dirty="0"/>
          </a:p>
        </p:txBody>
      </p:sp>
      <p:sp>
        <p:nvSpPr>
          <p:cNvPr id="2" name="TextBox 1">
            <a:extLst>
              <a:ext uri="{FF2B5EF4-FFF2-40B4-BE49-F238E27FC236}">
                <a16:creationId xmlns:a16="http://schemas.microsoft.com/office/drawing/2014/main" id="{A734E16D-3879-B7EE-F49A-9C3CE8E9CACE}"/>
              </a:ext>
            </a:extLst>
          </p:cNvPr>
          <p:cNvSpPr txBox="1"/>
          <p:nvPr/>
        </p:nvSpPr>
        <p:spPr>
          <a:xfrm flipH="1">
            <a:off x="767971" y="4598217"/>
            <a:ext cx="2938789" cy="369332"/>
          </a:xfrm>
          <a:prstGeom prst="rect">
            <a:avLst/>
          </a:prstGeom>
          <a:no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indent="0">
              <a:buNone/>
            </a:pPr>
            <a:r>
              <a:rPr lang="en-IN" b="0" dirty="0">
                <a:solidFill>
                  <a:srgbClr val="DCDCAA"/>
                </a:solidFill>
                <a:effectLst/>
                <a:latin typeface="Consolas" panose="020B0609020204030204" pitchFamily="49" charset="0"/>
              </a:rPr>
              <a:t>print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'hello world'</a:t>
            </a:r>
            <a:r>
              <a:rPr lang="en-IN"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6AA9E77-D886-553E-D6C6-8C1E5766F00F}"/>
              </a:ext>
            </a:extLst>
          </p:cNvPr>
          <p:cNvSpPr txBox="1"/>
          <p:nvPr/>
        </p:nvSpPr>
        <p:spPr>
          <a:xfrm>
            <a:off x="767971" y="5172840"/>
            <a:ext cx="6100916" cy="1477328"/>
          </a:xfrm>
          <a:prstGeom prst="rect">
            <a:avLst/>
          </a:prstGeom>
          <a:noFill/>
          <a:ln>
            <a:solidFill>
              <a:schemeClr val="bg2">
                <a:lumMod val="50000"/>
              </a:schemeClr>
            </a:solidFill>
          </a:ln>
        </p:spPr>
        <p:txBody>
          <a:bodyPr wrap="square">
            <a:spAutoFit/>
          </a:bodyPr>
          <a:lstStyle/>
          <a:p>
            <a:r>
              <a:rPr lang="en-US" b="0" dirty="0">
                <a:solidFill>
                  <a:srgbClr val="9CDCFE"/>
                </a:solidFill>
                <a:effectLst/>
                <a:latin typeface="Consolas" panose="020B0609020204030204" pitchFamily="49" charset="0"/>
              </a:rPr>
              <a:t>multiline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python is high level language</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python is interpreted language</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python syntax is easy to read</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682957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DC17-DA67-1CD3-818B-235B255BC17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4839934B-798F-0E4A-2CD5-AA469E616186}"/>
              </a:ext>
            </a:extLst>
          </p:cNvPr>
          <p:cNvSpPr>
            <a:spLocks noGrp="1"/>
          </p:cNvSpPr>
          <p:nvPr>
            <p:ph idx="1"/>
          </p:nvPr>
        </p:nvSpPr>
        <p:spPr>
          <a:xfrm>
            <a:off x="677334" y="2026473"/>
            <a:ext cx="8869789" cy="4089192"/>
          </a:xfrm>
        </p:spPr>
        <p:txBody>
          <a:bodyPr>
            <a:noAutofit/>
          </a:bodyPr>
          <a:lstStyle/>
          <a:p>
            <a:pPr algn="just">
              <a:buClr>
                <a:schemeClr val="accent2"/>
              </a:buCl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Python is an open source, general purpose programming language that is easy to read and powerful</a:t>
            </a:r>
          </a:p>
          <a:p>
            <a:pPr algn="just">
              <a:buClr>
                <a:schemeClr val="accent2"/>
              </a:buCl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It is an interpreted language, which do not need to be compiled to run</a:t>
            </a:r>
          </a:p>
          <a:p>
            <a:pPr algn="just">
              <a:buClr>
                <a:schemeClr val="accent2"/>
              </a:buCl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Python is high level language that will not make a programmer focus on what to do instead of how to do</a:t>
            </a:r>
          </a:p>
          <a:p>
            <a:pPr algn="just">
              <a:buClr>
                <a:schemeClr val="accent2"/>
              </a:buCl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Python has been designed to emphasize on code readability</a:t>
            </a:r>
          </a:p>
          <a:p>
            <a:pPr algn="just">
              <a:buClr>
                <a:schemeClr val="accent2"/>
              </a:buCl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Writing programs in python is less time consuming compared to any other language </a:t>
            </a:r>
          </a:p>
        </p:txBody>
      </p:sp>
    </p:spTree>
    <p:extLst>
      <p:ext uri="{BB962C8B-B14F-4D97-AF65-F5344CB8AC3E}">
        <p14:creationId xmlns:p14="http://schemas.microsoft.com/office/powerpoint/2010/main" val="4192603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STRING SLICE</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68594" y="1543665"/>
            <a:ext cx="8605408" cy="4092948"/>
          </a:xfrm>
        </p:spPr>
        <p:txBody>
          <a:bodyPr/>
          <a:lstStyle/>
          <a:p>
            <a:r>
              <a:rPr lang="en-IN" dirty="0">
                <a:solidFill>
                  <a:schemeClr val="bg1"/>
                </a:solidFill>
              </a:rPr>
              <a:t>String can be slice by it’s index numbers</a:t>
            </a:r>
          </a:p>
          <a:p>
            <a:pPr marL="0" indent="0">
              <a:buNone/>
            </a:pPr>
            <a:r>
              <a:rPr lang="en-IN" dirty="0">
                <a:solidFill>
                  <a:schemeClr val="bg1"/>
                </a:solidFill>
              </a:rPr>
              <a:t>Example:</a:t>
            </a:r>
          </a:p>
          <a:p>
            <a:pPr marL="0" indent="0">
              <a:buNone/>
            </a:pPr>
            <a:endParaRPr lang="en-IN" dirty="0">
              <a:solidFill>
                <a:schemeClr val="bg1"/>
              </a:solidFill>
            </a:endParaRPr>
          </a:p>
        </p:txBody>
      </p:sp>
      <p:sp>
        <p:nvSpPr>
          <p:cNvPr id="2" name="TextBox 1">
            <a:extLst>
              <a:ext uri="{FF2B5EF4-FFF2-40B4-BE49-F238E27FC236}">
                <a16:creationId xmlns:a16="http://schemas.microsoft.com/office/drawing/2014/main" id="{58CEEF52-816D-48F3-484D-99BE6468E183}"/>
              </a:ext>
            </a:extLst>
          </p:cNvPr>
          <p:cNvSpPr txBox="1"/>
          <p:nvPr/>
        </p:nvSpPr>
        <p:spPr>
          <a:xfrm>
            <a:off x="776747" y="2487747"/>
            <a:ext cx="5751871" cy="3139321"/>
          </a:xfrm>
          <a:prstGeom prst="rect">
            <a:avLst/>
          </a:prstGeom>
          <a:noFill/>
        </p:spPr>
        <p:txBody>
          <a:bodyPr wrap="square" rtlCol="0">
            <a:spAutoFit/>
          </a:bodyPr>
          <a:lstStyle/>
          <a:p>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"Hello World"</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Hel</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Hel</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lo W</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lo World</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l</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ld</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last two character skip</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reverse order print </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C13E9648-EA5E-0F9E-DAA1-DAC9C8DEB857}"/>
              </a:ext>
            </a:extLst>
          </p:cNvPr>
          <p:cNvSpPr txBox="1"/>
          <p:nvPr/>
        </p:nvSpPr>
        <p:spPr>
          <a:xfrm>
            <a:off x="6826045" y="3070325"/>
            <a:ext cx="2632588" cy="2585323"/>
          </a:xfrm>
          <a:prstGeom prst="rect">
            <a:avLst/>
          </a:prstGeom>
          <a:noFill/>
        </p:spPr>
        <p:txBody>
          <a:bodyPr wrap="square">
            <a:spAutoFit/>
          </a:bodyPr>
          <a:lstStyle/>
          <a:p>
            <a:r>
              <a:rPr lang="en-IN" dirty="0">
                <a:solidFill>
                  <a:schemeClr val="bg1"/>
                </a:solidFill>
              </a:rPr>
              <a:t>Hel</a:t>
            </a:r>
          </a:p>
          <a:p>
            <a:r>
              <a:rPr lang="en-IN" dirty="0">
                <a:solidFill>
                  <a:schemeClr val="bg1"/>
                </a:solidFill>
              </a:rPr>
              <a:t>Hel</a:t>
            </a:r>
          </a:p>
          <a:p>
            <a:r>
              <a:rPr lang="en-IN" dirty="0">
                <a:solidFill>
                  <a:schemeClr val="bg1"/>
                </a:solidFill>
              </a:rPr>
              <a:t>lo W</a:t>
            </a:r>
          </a:p>
          <a:p>
            <a:r>
              <a:rPr lang="en-IN" dirty="0">
                <a:solidFill>
                  <a:schemeClr val="bg1"/>
                </a:solidFill>
              </a:rPr>
              <a:t>lo World</a:t>
            </a:r>
          </a:p>
          <a:p>
            <a:r>
              <a:rPr lang="en-IN" dirty="0">
                <a:solidFill>
                  <a:schemeClr val="bg1"/>
                </a:solidFill>
              </a:rPr>
              <a:t>d</a:t>
            </a:r>
          </a:p>
          <a:p>
            <a:r>
              <a:rPr lang="en-IN" dirty="0">
                <a:solidFill>
                  <a:schemeClr val="bg1"/>
                </a:solidFill>
              </a:rPr>
              <a:t>l</a:t>
            </a:r>
          </a:p>
          <a:p>
            <a:r>
              <a:rPr lang="en-IN" dirty="0" err="1">
                <a:solidFill>
                  <a:schemeClr val="bg1"/>
                </a:solidFill>
              </a:rPr>
              <a:t>ld</a:t>
            </a:r>
            <a:endParaRPr lang="en-IN" dirty="0">
              <a:solidFill>
                <a:schemeClr val="bg1"/>
              </a:solidFill>
            </a:endParaRPr>
          </a:p>
          <a:p>
            <a:r>
              <a:rPr lang="en-IN" dirty="0">
                <a:solidFill>
                  <a:schemeClr val="bg1"/>
                </a:solidFill>
              </a:rPr>
              <a:t>Hello </a:t>
            </a:r>
            <a:r>
              <a:rPr lang="en-IN" dirty="0" err="1">
                <a:solidFill>
                  <a:schemeClr val="bg1"/>
                </a:solidFill>
              </a:rPr>
              <a:t>Wor</a:t>
            </a:r>
            <a:endParaRPr lang="en-IN" dirty="0">
              <a:solidFill>
                <a:schemeClr val="bg1"/>
              </a:solidFill>
            </a:endParaRPr>
          </a:p>
          <a:p>
            <a:r>
              <a:rPr lang="en-IN" dirty="0" err="1">
                <a:solidFill>
                  <a:schemeClr val="bg1"/>
                </a:solidFill>
              </a:rPr>
              <a:t>dlroW</a:t>
            </a:r>
            <a:r>
              <a:rPr lang="en-IN" dirty="0">
                <a:solidFill>
                  <a:schemeClr val="bg1"/>
                </a:solidFill>
              </a:rPr>
              <a:t> </a:t>
            </a:r>
            <a:r>
              <a:rPr lang="en-IN" dirty="0" err="1">
                <a:solidFill>
                  <a:schemeClr val="bg1"/>
                </a:solidFill>
              </a:rPr>
              <a:t>olleH</a:t>
            </a:r>
            <a:endParaRPr lang="en-IN" dirty="0">
              <a:solidFill>
                <a:schemeClr val="bg1"/>
              </a:solidFill>
            </a:endParaRPr>
          </a:p>
        </p:txBody>
      </p:sp>
      <p:sp>
        <p:nvSpPr>
          <p:cNvPr id="5" name="TextBox 4">
            <a:extLst>
              <a:ext uri="{FF2B5EF4-FFF2-40B4-BE49-F238E27FC236}">
                <a16:creationId xmlns:a16="http://schemas.microsoft.com/office/drawing/2014/main" id="{9645CC5E-3FF1-5009-A08D-5C96A1213EEB}"/>
              </a:ext>
            </a:extLst>
          </p:cNvPr>
          <p:cNvSpPr txBox="1"/>
          <p:nvPr/>
        </p:nvSpPr>
        <p:spPr>
          <a:xfrm>
            <a:off x="6636771" y="2560867"/>
            <a:ext cx="1187244" cy="369332"/>
          </a:xfrm>
          <a:prstGeom prst="rect">
            <a:avLst/>
          </a:prstGeom>
          <a:noFill/>
        </p:spPr>
        <p:txBody>
          <a:bodyPr wrap="square" rtlCol="0">
            <a:spAutoFit/>
          </a:bodyPr>
          <a:lstStyle/>
          <a:p>
            <a:r>
              <a:rPr lang="en-IN" b="1" dirty="0">
                <a:solidFill>
                  <a:schemeClr val="accent1">
                    <a:lumMod val="60000"/>
                    <a:lumOff val="40000"/>
                  </a:schemeClr>
                </a:solidFill>
              </a:rPr>
              <a:t>OUTPUT</a:t>
            </a:r>
          </a:p>
        </p:txBody>
      </p:sp>
    </p:spTree>
    <p:extLst>
      <p:ext uri="{BB962C8B-B14F-4D97-AF65-F5344CB8AC3E}">
        <p14:creationId xmlns:p14="http://schemas.microsoft.com/office/powerpoint/2010/main" val="264956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STRING METHODS</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452042"/>
            <a:ext cx="8596668" cy="4073914"/>
          </a:xfrm>
        </p:spPr>
        <p:txBody>
          <a:bodyPr/>
          <a:lstStyle/>
          <a:p>
            <a:pPr marL="0" indent="0">
              <a:buNone/>
            </a:pPr>
            <a:r>
              <a:rPr lang="en-IN" dirty="0">
                <a:solidFill>
                  <a:srgbClr val="9CDCFE"/>
                </a:solidFill>
                <a:latin typeface="Consolas" panose="020B0609020204030204" pitchFamily="49" charset="0"/>
              </a:rPr>
              <a:t>name</a:t>
            </a:r>
            <a:r>
              <a:rPr lang="en-IN" b="0" dirty="0">
                <a:solidFill>
                  <a:srgbClr val="D4D4D4"/>
                </a:solidFill>
                <a:effectLst/>
                <a:latin typeface="Consolas" panose="020B0609020204030204" pitchFamily="49" charset="0"/>
              </a:rPr>
              <a:t>  = </a:t>
            </a:r>
            <a:r>
              <a:rPr lang="en-IN" b="0" dirty="0">
                <a:solidFill>
                  <a:srgbClr val="CE9178"/>
                </a:solidFill>
                <a:effectLst/>
                <a:latin typeface="Consolas" panose="020B0609020204030204" pitchFamily="49" charset="0"/>
              </a:rPr>
              <a:t>"Hello“</a:t>
            </a:r>
          </a:p>
          <a:p>
            <a:pPr marL="0" indent="0">
              <a:buNone/>
            </a:pPr>
            <a:endParaRPr lang="en-IN" b="0" dirty="0">
              <a:solidFill>
                <a:srgbClr val="CE9178"/>
              </a:solidFill>
              <a:effectLst/>
              <a:latin typeface="Consolas" panose="020B0609020204030204" pitchFamily="49" charset="0"/>
            </a:endParaRPr>
          </a:p>
          <a:p>
            <a:pPr marL="0" indent="0">
              <a:buNone/>
            </a:pPr>
            <a:endParaRPr lang="en-IN" b="0" dirty="0">
              <a:solidFill>
                <a:srgbClr val="CE9178"/>
              </a:solidFill>
              <a:effectLst/>
              <a:latin typeface="Consolas" panose="020B0609020204030204" pitchFamily="49" charset="0"/>
            </a:endParaRPr>
          </a:p>
          <a:p>
            <a:pPr marL="0" indent="0">
              <a:buNone/>
            </a:pPr>
            <a:endParaRPr lang="en-IN" dirty="0"/>
          </a:p>
        </p:txBody>
      </p:sp>
      <p:pic>
        <p:nvPicPr>
          <p:cNvPr id="3" name="Picture 2">
            <a:extLst>
              <a:ext uri="{FF2B5EF4-FFF2-40B4-BE49-F238E27FC236}">
                <a16:creationId xmlns:a16="http://schemas.microsoft.com/office/drawing/2014/main" id="{ADCE2196-013E-03D8-A5E8-D6BB14FC5DD1}"/>
              </a:ext>
            </a:extLst>
          </p:cNvPr>
          <p:cNvPicPr>
            <a:picLocks noChangeAspect="1"/>
          </p:cNvPicPr>
          <p:nvPr/>
        </p:nvPicPr>
        <p:blipFill rotWithShape="1">
          <a:blip r:embed="rId2">
            <a:extLst>
              <a:ext uri="{28A0092B-C50C-407E-A947-70E740481C1C}">
                <a14:useLocalDpi xmlns:a14="http://schemas.microsoft.com/office/drawing/2010/main" val="0"/>
              </a:ext>
            </a:extLst>
          </a:blip>
          <a:srcRect l="24454" t="20821" r="24573" b="25988"/>
          <a:stretch/>
        </p:blipFill>
        <p:spPr>
          <a:xfrm>
            <a:off x="775656" y="2149890"/>
            <a:ext cx="3854246" cy="23108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26500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732276" y="3211702"/>
            <a:ext cx="6962331" cy="1871575"/>
          </a:xfrm>
        </p:spPr>
        <p:txBody>
          <a:bodyPr>
            <a:noAutofit/>
          </a:bodyPr>
          <a:lstStyle/>
          <a:p>
            <a:r>
              <a:rPr lang="en-IN" sz="6000" dirty="0"/>
              <a:t>5. PYTHON  </a:t>
            </a:r>
            <a:br>
              <a:rPr lang="en-IN" sz="6000" dirty="0"/>
            </a:br>
            <a:r>
              <a:rPr lang="en-IN" sz="6000" dirty="0"/>
              <a:t>    COLLECTIONS</a:t>
            </a:r>
          </a:p>
        </p:txBody>
      </p:sp>
    </p:spTree>
    <p:extLst>
      <p:ext uri="{BB962C8B-B14F-4D97-AF65-F5344CB8AC3E}">
        <p14:creationId xmlns:p14="http://schemas.microsoft.com/office/powerpoint/2010/main" val="3939729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LIST</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474839"/>
            <a:ext cx="8596668" cy="4867194"/>
          </a:xfrm>
        </p:spPr>
        <p:txBody>
          <a:bodyPr>
            <a:normAutofit/>
          </a:bodyPr>
          <a:lstStyle/>
          <a:p>
            <a:r>
              <a:rPr lang="en-US" sz="2100" b="0" i="0" dirty="0">
                <a:solidFill>
                  <a:schemeClr val="bg1"/>
                </a:solidFill>
                <a:effectLst/>
                <a:latin typeface="inter-regular"/>
              </a:rPr>
              <a:t>list in Python is used to store the sequence of various types of data.</a:t>
            </a:r>
          </a:p>
          <a:p>
            <a:r>
              <a:rPr lang="en-US" sz="2100" b="0" i="0" dirty="0">
                <a:solidFill>
                  <a:schemeClr val="bg1"/>
                </a:solidFill>
                <a:effectLst/>
                <a:latin typeface="inter-regular"/>
              </a:rPr>
              <a:t>lists are mutable type which implies that we may modify its element after it has been formed</a:t>
            </a:r>
          </a:p>
          <a:p>
            <a:r>
              <a:rPr lang="en-US" sz="2100" dirty="0">
                <a:solidFill>
                  <a:schemeClr val="bg1"/>
                </a:solidFill>
                <a:latin typeface="inter-regular"/>
              </a:rPr>
              <a:t>List is ordered </a:t>
            </a:r>
          </a:p>
          <a:p>
            <a:r>
              <a:rPr lang="en-US" sz="2100" dirty="0">
                <a:solidFill>
                  <a:schemeClr val="bg1"/>
                </a:solidFill>
                <a:latin typeface="inter-regular"/>
              </a:rPr>
              <a:t>List Allow Duplication.</a:t>
            </a:r>
          </a:p>
          <a:p>
            <a:r>
              <a:rPr lang="en-US" sz="2100" b="0" i="0" u="none" strike="noStrike" dirty="0">
                <a:solidFill>
                  <a:schemeClr val="bg1"/>
                </a:solidFill>
                <a:effectLst/>
                <a:latin typeface="Calibri" panose="020F0502020204030204" pitchFamily="34" charset="0"/>
              </a:rPr>
              <a:t>list represent as square brackets-[]</a:t>
            </a:r>
          </a:p>
          <a:p>
            <a:endParaRPr lang="en-US" dirty="0">
              <a:solidFill>
                <a:schemeClr val="bg1"/>
              </a:solidFill>
              <a:latin typeface="Noto Sans Symbols"/>
            </a:endParaRPr>
          </a:p>
          <a:p>
            <a:pPr marL="0" indent="0">
              <a:buNone/>
            </a:pPr>
            <a:br>
              <a:rPr lang="en-US" dirty="0">
                <a:solidFill>
                  <a:schemeClr val="bg1"/>
                </a:solidFill>
              </a:rPr>
            </a:br>
            <a:br>
              <a:rPr lang="en-IN" dirty="0"/>
            </a:br>
            <a:endParaRPr lang="en-IN" dirty="0">
              <a:solidFill>
                <a:schemeClr val="bg1"/>
              </a:solidFill>
            </a:endParaRPr>
          </a:p>
        </p:txBody>
      </p:sp>
      <p:sp>
        <p:nvSpPr>
          <p:cNvPr id="3" name="TextBox 2">
            <a:extLst>
              <a:ext uri="{FF2B5EF4-FFF2-40B4-BE49-F238E27FC236}">
                <a16:creationId xmlns:a16="http://schemas.microsoft.com/office/drawing/2014/main" id="{A469BF97-D358-7D2A-94C0-DAC090AAEA00}"/>
              </a:ext>
            </a:extLst>
          </p:cNvPr>
          <p:cNvSpPr txBox="1"/>
          <p:nvPr/>
        </p:nvSpPr>
        <p:spPr>
          <a:xfrm flipH="1">
            <a:off x="1594302" y="4158616"/>
            <a:ext cx="4526281" cy="1754326"/>
          </a:xfrm>
          <a:prstGeom prst="rect">
            <a:avLst/>
          </a:prstGeom>
          <a:noFill/>
          <a:ln>
            <a:solidFill>
              <a:schemeClr val="bg2">
                <a:lumMod val="50000"/>
              </a:schemeClr>
            </a:solidFill>
          </a:ln>
        </p:spPr>
        <p:txBody>
          <a:bodyPr wrap="square" rtlCol="0">
            <a:spAutoFit/>
          </a:bodyPr>
          <a:lstStyle/>
          <a:p>
            <a:r>
              <a:rPr lang="en-US" sz="1800" dirty="0">
                <a:solidFill>
                  <a:schemeClr val="bg1"/>
                </a:solidFill>
                <a:latin typeface="Noto Sans Symbols"/>
              </a:rPr>
              <a:t>Syntax:</a:t>
            </a:r>
          </a:p>
          <a:p>
            <a:pPr marL="0" indent="0">
              <a:buNone/>
            </a:pPr>
            <a:r>
              <a:rPr lang="en-US" sz="1800" dirty="0">
                <a:solidFill>
                  <a:schemeClr val="bg1"/>
                </a:solidFill>
                <a:latin typeface="Noto Sans Symbols"/>
              </a:rPr>
              <a:t>	list_obj=[“value1”,”value2”,…….]</a:t>
            </a:r>
          </a:p>
          <a:p>
            <a:r>
              <a:rPr lang="en-US" sz="1800" b="0" i="0" u="none" strike="noStrike" dirty="0">
                <a:solidFill>
                  <a:schemeClr val="bg1"/>
                </a:solidFill>
                <a:effectLst/>
                <a:latin typeface="Calibri" panose="020F0502020204030204" pitchFamily="34" charset="0"/>
              </a:rPr>
              <a:t>We can create list using constructor</a:t>
            </a:r>
          </a:p>
          <a:p>
            <a:pPr marL="0" indent="0">
              <a:buNone/>
            </a:pPr>
            <a:r>
              <a:rPr lang="en-US" sz="1800" dirty="0">
                <a:solidFill>
                  <a:schemeClr val="bg1"/>
                </a:solidFill>
                <a:latin typeface="Noto Sans Symbols"/>
              </a:rPr>
              <a:t>	Syntax:</a:t>
            </a:r>
          </a:p>
          <a:p>
            <a:pPr marL="0" indent="0">
              <a:buNone/>
            </a:pPr>
            <a:r>
              <a:rPr lang="en-US" sz="1800" dirty="0">
                <a:solidFill>
                  <a:schemeClr val="bg1"/>
                </a:solidFill>
                <a:latin typeface="Noto Sans Symbols"/>
              </a:rPr>
              <a:t>		 list_obj=list((“value1”,”value2”,…….))</a:t>
            </a:r>
          </a:p>
          <a:p>
            <a:endParaRPr lang="en-IN" dirty="0"/>
          </a:p>
        </p:txBody>
      </p:sp>
    </p:spTree>
    <p:extLst>
      <p:ext uri="{BB962C8B-B14F-4D97-AF65-F5344CB8AC3E}">
        <p14:creationId xmlns:p14="http://schemas.microsoft.com/office/powerpoint/2010/main" val="4273637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LIST METHODS</a:t>
            </a:r>
          </a:p>
        </p:txBody>
      </p:sp>
      <p:graphicFrame>
        <p:nvGraphicFramePr>
          <p:cNvPr id="3" name="Table 3">
            <a:extLst>
              <a:ext uri="{FF2B5EF4-FFF2-40B4-BE49-F238E27FC236}">
                <a16:creationId xmlns:a16="http://schemas.microsoft.com/office/drawing/2014/main" id="{09247343-35C1-AF31-FBB2-AA93D5AFDC5C}"/>
              </a:ext>
            </a:extLst>
          </p:cNvPr>
          <p:cNvGraphicFramePr>
            <a:graphicFrameLocks noGrp="1"/>
          </p:cNvGraphicFramePr>
          <p:nvPr>
            <p:ph idx="1"/>
            <p:extLst>
              <p:ext uri="{D42A27DB-BD31-4B8C-83A1-F6EECF244321}">
                <p14:modId xmlns:p14="http://schemas.microsoft.com/office/powerpoint/2010/main" val="1237040342"/>
              </p:ext>
            </p:extLst>
          </p:nvPr>
        </p:nvGraphicFramePr>
        <p:xfrm>
          <a:off x="516192" y="2026472"/>
          <a:ext cx="10382864" cy="4745183"/>
        </p:xfrm>
        <a:graphic>
          <a:graphicData uri="http://schemas.openxmlformats.org/drawingml/2006/table">
            <a:tbl>
              <a:tblPr firstRow="1" bandRow="1">
                <a:tableStyleId>{5202B0CA-FC54-4496-8BCA-5EF66A818D29}</a:tableStyleId>
              </a:tblPr>
              <a:tblGrid>
                <a:gridCol w="2389238">
                  <a:extLst>
                    <a:ext uri="{9D8B030D-6E8A-4147-A177-3AD203B41FA5}">
                      <a16:colId xmlns:a16="http://schemas.microsoft.com/office/drawing/2014/main" val="1489618857"/>
                    </a:ext>
                  </a:extLst>
                </a:gridCol>
                <a:gridCol w="5021865">
                  <a:extLst>
                    <a:ext uri="{9D8B030D-6E8A-4147-A177-3AD203B41FA5}">
                      <a16:colId xmlns:a16="http://schemas.microsoft.com/office/drawing/2014/main" val="789123998"/>
                    </a:ext>
                  </a:extLst>
                </a:gridCol>
                <a:gridCol w="2971761">
                  <a:extLst>
                    <a:ext uri="{9D8B030D-6E8A-4147-A177-3AD203B41FA5}">
                      <a16:colId xmlns:a16="http://schemas.microsoft.com/office/drawing/2014/main" val="38313749"/>
                    </a:ext>
                  </a:extLst>
                </a:gridCol>
              </a:tblGrid>
              <a:tr h="422608">
                <a:tc>
                  <a:txBody>
                    <a:bodyPr/>
                    <a:lstStyle/>
                    <a:p>
                      <a:pPr algn="ctr"/>
                      <a:r>
                        <a:rPr lang="en-US" dirty="0"/>
                        <a:t>Methods</a:t>
                      </a:r>
                      <a:endParaRPr lang="en-IN" dirty="0"/>
                    </a:p>
                  </a:txBody>
                  <a:tcPr/>
                </a:tc>
                <a:tc>
                  <a:txBody>
                    <a:bodyPr/>
                    <a:lstStyle/>
                    <a:p>
                      <a:pPr algn="ctr"/>
                      <a:r>
                        <a:rPr lang="en-US" dirty="0"/>
                        <a:t>Usage</a:t>
                      </a:r>
                      <a:endParaRPr lang="en-IN" dirty="0"/>
                    </a:p>
                  </a:txBody>
                  <a:tcPr/>
                </a:tc>
                <a:tc>
                  <a:txBody>
                    <a:bodyPr/>
                    <a:lstStyle/>
                    <a:p>
                      <a:pPr algn="ctr"/>
                      <a:r>
                        <a:rPr lang="en-US" dirty="0"/>
                        <a:t>Example</a:t>
                      </a:r>
                      <a:endParaRPr lang="en-IN" dirty="0"/>
                    </a:p>
                  </a:txBody>
                  <a:tcPr/>
                </a:tc>
                <a:extLst>
                  <a:ext uri="{0D108BD9-81ED-4DB2-BD59-A6C34878D82A}">
                    <a16:rowId xmlns:a16="http://schemas.microsoft.com/office/drawing/2014/main" val="1027820766"/>
                  </a:ext>
                </a:extLst>
              </a:tr>
              <a:tr h="422608">
                <a:tc>
                  <a:txBody>
                    <a:bodyPr/>
                    <a:lstStyle/>
                    <a:p>
                      <a:pPr algn="ctr"/>
                      <a:r>
                        <a:rPr lang="en-US" dirty="0"/>
                        <a:t>Len()</a:t>
                      </a:r>
                      <a:endParaRPr lang="en-IN" dirty="0"/>
                    </a:p>
                  </a:txBody>
                  <a:tcPr/>
                </a:tc>
                <a:tc>
                  <a:txBody>
                    <a:bodyPr/>
                    <a:lstStyle/>
                    <a:p>
                      <a:pPr algn="ctr"/>
                      <a:r>
                        <a:rPr lang="en-US" dirty="0"/>
                        <a:t>Return length of list</a:t>
                      </a:r>
                      <a:endParaRPr lang="en-IN" dirty="0"/>
                    </a:p>
                  </a:txBody>
                  <a:tcPr/>
                </a:tc>
                <a:tc>
                  <a:txBody>
                    <a:bodyPr/>
                    <a:lstStyle/>
                    <a:p>
                      <a:pPr algn="ctr"/>
                      <a:r>
                        <a:rPr lang="en-US" dirty="0" err="1"/>
                        <a:t>ls.len</a:t>
                      </a:r>
                      <a:r>
                        <a:rPr lang="en-US" dirty="0"/>
                        <a:t>()</a:t>
                      </a:r>
                    </a:p>
                  </a:txBody>
                  <a:tcPr/>
                </a:tc>
                <a:extLst>
                  <a:ext uri="{0D108BD9-81ED-4DB2-BD59-A6C34878D82A}">
                    <a16:rowId xmlns:a16="http://schemas.microsoft.com/office/drawing/2014/main" val="3453267125"/>
                  </a:ext>
                </a:extLst>
              </a:tr>
              <a:tr h="422608">
                <a:tc>
                  <a:txBody>
                    <a:bodyPr/>
                    <a:lstStyle/>
                    <a:p>
                      <a:pPr algn="ctr"/>
                      <a:r>
                        <a:rPr lang="en-US" dirty="0"/>
                        <a:t>Type()</a:t>
                      </a:r>
                      <a:endParaRPr lang="en-IN" dirty="0"/>
                    </a:p>
                  </a:txBody>
                  <a:tcPr/>
                </a:tc>
                <a:tc>
                  <a:txBody>
                    <a:bodyPr/>
                    <a:lstStyle/>
                    <a:p>
                      <a:pPr algn="ctr"/>
                      <a:r>
                        <a:rPr lang="en-US" dirty="0"/>
                        <a:t>Return  type of variable</a:t>
                      </a:r>
                      <a:endParaRPr lang="en-IN" dirty="0"/>
                    </a:p>
                  </a:txBody>
                  <a:tcPr/>
                </a:tc>
                <a:tc>
                  <a:txBody>
                    <a:bodyPr/>
                    <a:lstStyle/>
                    <a:p>
                      <a:pPr algn="ctr"/>
                      <a:r>
                        <a:rPr lang="en-US" dirty="0"/>
                        <a:t>Print(type(ls))</a:t>
                      </a:r>
                      <a:endParaRPr lang="en-IN" dirty="0"/>
                    </a:p>
                  </a:txBody>
                  <a:tcPr/>
                </a:tc>
                <a:extLst>
                  <a:ext uri="{0D108BD9-81ED-4DB2-BD59-A6C34878D82A}">
                    <a16:rowId xmlns:a16="http://schemas.microsoft.com/office/drawing/2014/main" val="358288642"/>
                  </a:ext>
                </a:extLst>
              </a:tr>
              <a:tr h="422608">
                <a:tc>
                  <a:txBody>
                    <a:bodyPr/>
                    <a:lstStyle/>
                    <a:p>
                      <a:pPr algn="ctr"/>
                      <a:r>
                        <a:rPr lang="en-US" dirty="0"/>
                        <a:t>Append()</a:t>
                      </a:r>
                      <a:endParaRPr lang="en-IN" dirty="0"/>
                    </a:p>
                  </a:txBody>
                  <a:tcPr/>
                </a:tc>
                <a:tc>
                  <a:txBody>
                    <a:bodyPr/>
                    <a:lstStyle/>
                    <a:p>
                      <a:pPr algn="ctr"/>
                      <a:r>
                        <a:rPr lang="en-US" dirty="0"/>
                        <a:t>Add an item at end of list</a:t>
                      </a:r>
                      <a:endParaRPr lang="en-IN" dirty="0"/>
                    </a:p>
                  </a:txBody>
                  <a:tcPr/>
                </a:tc>
                <a:tc>
                  <a:txBody>
                    <a:bodyPr/>
                    <a:lstStyle/>
                    <a:p>
                      <a:pPr algn="ctr"/>
                      <a:r>
                        <a:rPr lang="en-US" dirty="0" err="1"/>
                        <a:t>Ls.append</a:t>
                      </a:r>
                      <a:r>
                        <a:rPr lang="en-US" dirty="0"/>
                        <a:t>(“value”)</a:t>
                      </a:r>
                      <a:endParaRPr lang="en-IN" dirty="0"/>
                    </a:p>
                  </a:txBody>
                  <a:tcPr/>
                </a:tc>
                <a:extLst>
                  <a:ext uri="{0D108BD9-81ED-4DB2-BD59-A6C34878D82A}">
                    <a16:rowId xmlns:a16="http://schemas.microsoft.com/office/drawing/2014/main" val="957637085"/>
                  </a:ext>
                </a:extLst>
              </a:tr>
              <a:tr h="422608">
                <a:tc>
                  <a:txBody>
                    <a:bodyPr/>
                    <a:lstStyle/>
                    <a:p>
                      <a:pPr algn="ctr"/>
                      <a:r>
                        <a:rPr lang="en-US" dirty="0"/>
                        <a:t>Insert()</a:t>
                      </a:r>
                      <a:endParaRPr lang="en-IN" dirty="0"/>
                    </a:p>
                  </a:txBody>
                  <a:tcPr/>
                </a:tc>
                <a:tc>
                  <a:txBody>
                    <a:bodyPr/>
                    <a:lstStyle/>
                    <a:p>
                      <a:pPr algn="ctr"/>
                      <a:r>
                        <a:rPr lang="en-US" sz="1800" b="0" i="0" u="none" strike="noStrike" kern="1200" dirty="0">
                          <a:solidFill>
                            <a:schemeClr val="dk1"/>
                          </a:solidFill>
                          <a:effectLst/>
                          <a:latin typeface="+mn-lt"/>
                          <a:ea typeface="+mn-ea"/>
                          <a:cs typeface="+mn-cs"/>
                        </a:rPr>
                        <a:t>Add the item any where of the list</a:t>
                      </a:r>
                      <a:endParaRPr lang="en-IN" dirty="0"/>
                    </a:p>
                  </a:txBody>
                  <a:tcPr/>
                </a:tc>
                <a:tc>
                  <a:txBody>
                    <a:bodyPr/>
                    <a:lstStyle/>
                    <a:p>
                      <a:pPr algn="ctr"/>
                      <a:r>
                        <a:rPr lang="en-US" dirty="0" err="1"/>
                        <a:t>Ls.insert</a:t>
                      </a:r>
                      <a:r>
                        <a:rPr lang="en-US" dirty="0"/>
                        <a:t>(</a:t>
                      </a:r>
                      <a:r>
                        <a:rPr lang="en-US" dirty="0" err="1"/>
                        <a:t>indexNO</a:t>
                      </a:r>
                      <a:r>
                        <a:rPr lang="en-US" dirty="0"/>
                        <a:t>,”value”)</a:t>
                      </a:r>
                      <a:endParaRPr lang="en-IN" dirty="0"/>
                    </a:p>
                  </a:txBody>
                  <a:tcPr/>
                </a:tc>
                <a:extLst>
                  <a:ext uri="{0D108BD9-81ED-4DB2-BD59-A6C34878D82A}">
                    <a16:rowId xmlns:a16="http://schemas.microsoft.com/office/drawing/2014/main" val="3999265430"/>
                  </a:ext>
                </a:extLst>
              </a:tr>
              <a:tr h="422608">
                <a:tc>
                  <a:txBody>
                    <a:bodyPr/>
                    <a:lstStyle/>
                    <a:p>
                      <a:pPr algn="ctr"/>
                      <a:r>
                        <a:rPr lang="en-US" dirty="0"/>
                        <a:t>Index()</a:t>
                      </a:r>
                      <a:endParaRPr lang="en-IN" dirty="0"/>
                    </a:p>
                  </a:txBody>
                  <a:tcPr/>
                </a:tc>
                <a:tc>
                  <a:txBody>
                    <a:bodyPr/>
                    <a:lstStyle/>
                    <a:p>
                      <a:pPr algn="ctr"/>
                      <a:r>
                        <a:rPr lang="en-US" sz="1800" b="0" i="0" u="none" strike="noStrike" kern="1200" dirty="0">
                          <a:solidFill>
                            <a:schemeClr val="dk1"/>
                          </a:solidFill>
                          <a:effectLst/>
                          <a:latin typeface="+mn-lt"/>
                          <a:ea typeface="+mn-ea"/>
                          <a:cs typeface="+mn-cs"/>
                        </a:rPr>
                        <a:t>To find the index of an item in list.</a:t>
                      </a:r>
                      <a:endParaRPr lang="en-IN" dirty="0"/>
                    </a:p>
                  </a:txBody>
                  <a:tcPr/>
                </a:tc>
                <a:tc>
                  <a:txBody>
                    <a:bodyPr/>
                    <a:lstStyle/>
                    <a:p>
                      <a:pPr algn="ctr"/>
                      <a:r>
                        <a:rPr lang="en-US" dirty="0"/>
                        <a:t>Print(index(“value”))</a:t>
                      </a:r>
                      <a:endParaRPr lang="en-IN" dirty="0"/>
                    </a:p>
                  </a:txBody>
                  <a:tcPr/>
                </a:tc>
                <a:extLst>
                  <a:ext uri="{0D108BD9-81ED-4DB2-BD59-A6C34878D82A}">
                    <a16:rowId xmlns:a16="http://schemas.microsoft.com/office/drawing/2014/main" val="2051183818"/>
                  </a:ext>
                </a:extLst>
              </a:tr>
              <a:tr h="422608">
                <a:tc>
                  <a:txBody>
                    <a:bodyPr/>
                    <a:lstStyle/>
                    <a:p>
                      <a:pPr algn="ctr"/>
                      <a:r>
                        <a:rPr lang="en-US" dirty="0"/>
                        <a:t>Remove()</a:t>
                      </a:r>
                      <a:endParaRPr lang="en-IN" dirty="0"/>
                    </a:p>
                  </a:txBody>
                  <a:tcPr/>
                </a:tc>
                <a:tc>
                  <a:txBody>
                    <a:bodyPr/>
                    <a:lstStyle/>
                    <a:p>
                      <a:pPr algn="ctr" rtl="0"/>
                      <a:r>
                        <a:rPr lang="en-US" sz="1800" b="0" i="0" u="none" strike="noStrike" kern="1200" dirty="0">
                          <a:solidFill>
                            <a:schemeClr val="dk1"/>
                          </a:solidFill>
                          <a:effectLst/>
                          <a:latin typeface="+mn-lt"/>
                          <a:ea typeface="+mn-ea"/>
                          <a:cs typeface="+mn-cs"/>
                        </a:rPr>
                        <a:t>Used to delete specified item in list using value.</a:t>
                      </a:r>
                      <a:endParaRPr lang="en-US" b="0" dirty="0">
                        <a:effectLst/>
                      </a:endParaRPr>
                    </a:p>
                  </a:txBody>
                  <a:tcPr/>
                </a:tc>
                <a:tc>
                  <a:txBody>
                    <a:bodyPr/>
                    <a:lstStyle/>
                    <a:p>
                      <a:pPr algn="ctr"/>
                      <a:r>
                        <a:rPr lang="en-US" dirty="0" err="1"/>
                        <a:t>Ls.remove</a:t>
                      </a:r>
                      <a:r>
                        <a:rPr lang="en-US" dirty="0"/>
                        <a:t>(“value”)</a:t>
                      </a:r>
                      <a:endParaRPr lang="en-IN" dirty="0"/>
                    </a:p>
                  </a:txBody>
                  <a:tcPr/>
                </a:tc>
                <a:extLst>
                  <a:ext uri="{0D108BD9-81ED-4DB2-BD59-A6C34878D82A}">
                    <a16:rowId xmlns:a16="http://schemas.microsoft.com/office/drawing/2014/main" val="287932713"/>
                  </a:ext>
                </a:extLst>
              </a:tr>
              <a:tr h="422608">
                <a:tc>
                  <a:txBody>
                    <a:bodyPr/>
                    <a:lstStyle/>
                    <a:p>
                      <a:pPr algn="ctr"/>
                      <a:r>
                        <a:rPr lang="en-US" dirty="0"/>
                        <a:t>Pop()</a:t>
                      </a:r>
                      <a:endParaRPr lang="en-IN"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Used to delete specified item in list using index.</a:t>
                      </a:r>
                      <a:endParaRPr lang="en-US" b="0" dirty="0">
                        <a:effectLst/>
                      </a:endParaRPr>
                    </a:p>
                  </a:txBody>
                  <a:tcPr/>
                </a:tc>
                <a:tc>
                  <a:txBody>
                    <a:bodyPr/>
                    <a:lstStyle/>
                    <a:p>
                      <a:pPr algn="ctr"/>
                      <a:r>
                        <a:rPr lang="en-US" dirty="0" err="1"/>
                        <a:t>Ls.pop</a:t>
                      </a:r>
                      <a:r>
                        <a:rPr lang="en-US" dirty="0"/>
                        <a:t>(</a:t>
                      </a:r>
                      <a:r>
                        <a:rPr lang="en-US" dirty="0" err="1"/>
                        <a:t>indexNo</a:t>
                      </a:r>
                      <a:r>
                        <a:rPr lang="en-US" dirty="0"/>
                        <a:t>)</a:t>
                      </a:r>
                      <a:endParaRPr lang="en-IN" dirty="0"/>
                    </a:p>
                  </a:txBody>
                  <a:tcPr/>
                </a:tc>
                <a:extLst>
                  <a:ext uri="{0D108BD9-81ED-4DB2-BD59-A6C34878D82A}">
                    <a16:rowId xmlns:a16="http://schemas.microsoft.com/office/drawing/2014/main" val="2979353023"/>
                  </a:ext>
                </a:extLst>
              </a:tr>
              <a:tr h="506767">
                <a:tc>
                  <a:txBody>
                    <a:bodyPr/>
                    <a:lstStyle/>
                    <a:p>
                      <a:pPr algn="ctr"/>
                      <a:r>
                        <a:rPr lang="en-US" dirty="0"/>
                        <a:t>del</a:t>
                      </a:r>
                      <a:endParaRPr lang="en-IN" dirty="0"/>
                    </a:p>
                  </a:txBody>
                  <a:tcPr/>
                </a:tc>
                <a:tc>
                  <a:txBody>
                    <a:bodyPr/>
                    <a:lstStyle/>
                    <a:p>
                      <a:pPr algn="ctr"/>
                      <a:r>
                        <a:rPr lang="en-US" sz="1800" b="0" i="0" u="none" strike="noStrike" kern="1200" dirty="0">
                          <a:solidFill>
                            <a:schemeClr val="dk1"/>
                          </a:solidFill>
                          <a:effectLst/>
                          <a:latin typeface="+mn-lt"/>
                          <a:ea typeface="+mn-ea"/>
                          <a:cs typeface="+mn-cs"/>
                        </a:rPr>
                        <a:t>Used to remove an item in specified index</a:t>
                      </a:r>
                      <a:endParaRPr lang="en-IN" dirty="0"/>
                    </a:p>
                  </a:txBody>
                  <a:tcPr/>
                </a:tc>
                <a:tc>
                  <a:txBody>
                    <a:bodyPr/>
                    <a:lstStyle/>
                    <a:p>
                      <a:pPr algn="ctr"/>
                      <a:r>
                        <a:rPr lang="en-US" dirty="0"/>
                        <a:t>Del ls[</a:t>
                      </a:r>
                      <a:r>
                        <a:rPr lang="en-US" dirty="0" err="1"/>
                        <a:t>indexNO</a:t>
                      </a:r>
                      <a:r>
                        <a:rPr lang="en-US" dirty="0"/>
                        <a:t>]</a:t>
                      </a:r>
                      <a:endParaRPr lang="en-IN" dirty="0"/>
                    </a:p>
                  </a:txBody>
                  <a:tcPr/>
                </a:tc>
                <a:extLst>
                  <a:ext uri="{0D108BD9-81ED-4DB2-BD59-A6C34878D82A}">
                    <a16:rowId xmlns:a16="http://schemas.microsoft.com/office/drawing/2014/main" val="2057564385"/>
                  </a:ext>
                </a:extLst>
              </a:tr>
              <a:tr h="422608">
                <a:tc>
                  <a:txBody>
                    <a:bodyPr/>
                    <a:lstStyle/>
                    <a:p>
                      <a:pPr algn="ctr"/>
                      <a:r>
                        <a:rPr lang="en-US" dirty="0"/>
                        <a:t>Clear()</a:t>
                      </a:r>
                      <a:endParaRPr lang="en-IN" dirty="0"/>
                    </a:p>
                  </a:txBody>
                  <a:tcPr/>
                </a:tc>
                <a:tc>
                  <a:txBody>
                    <a:bodyPr/>
                    <a:lstStyle/>
                    <a:p>
                      <a:pPr algn="ctr"/>
                      <a:r>
                        <a:rPr lang="en-US" sz="1800" b="0" i="0" u="none" strike="noStrike" kern="1200" dirty="0">
                          <a:solidFill>
                            <a:schemeClr val="dk1"/>
                          </a:solidFill>
                          <a:effectLst/>
                          <a:latin typeface="+mn-lt"/>
                          <a:ea typeface="+mn-ea"/>
                          <a:cs typeface="+mn-cs"/>
                        </a:rPr>
                        <a:t>Used to delete all item from list</a:t>
                      </a:r>
                      <a:endParaRPr lang="en-IN" dirty="0"/>
                    </a:p>
                  </a:txBody>
                  <a:tcPr/>
                </a:tc>
                <a:tc>
                  <a:txBody>
                    <a:bodyPr/>
                    <a:lstStyle/>
                    <a:p>
                      <a:pPr algn="ctr"/>
                      <a:r>
                        <a:rPr lang="en-US" dirty="0" err="1"/>
                        <a:t>Ls.clear</a:t>
                      </a:r>
                      <a:r>
                        <a:rPr lang="en-US" dirty="0"/>
                        <a:t>()</a:t>
                      </a:r>
                      <a:endParaRPr lang="en-IN" dirty="0"/>
                    </a:p>
                  </a:txBody>
                  <a:tcPr/>
                </a:tc>
                <a:extLst>
                  <a:ext uri="{0D108BD9-81ED-4DB2-BD59-A6C34878D82A}">
                    <a16:rowId xmlns:a16="http://schemas.microsoft.com/office/drawing/2014/main" val="1297300954"/>
                  </a:ext>
                </a:extLst>
              </a:tr>
            </a:tbl>
          </a:graphicData>
        </a:graphic>
      </p:graphicFrame>
      <p:sp>
        <p:nvSpPr>
          <p:cNvPr id="5" name="TextBox 4">
            <a:extLst>
              <a:ext uri="{FF2B5EF4-FFF2-40B4-BE49-F238E27FC236}">
                <a16:creationId xmlns:a16="http://schemas.microsoft.com/office/drawing/2014/main" id="{922BE0EC-6F8D-3745-895E-6A1B9887B0CB}"/>
              </a:ext>
            </a:extLst>
          </p:cNvPr>
          <p:cNvSpPr txBox="1"/>
          <p:nvPr/>
        </p:nvSpPr>
        <p:spPr>
          <a:xfrm>
            <a:off x="3864078" y="1607574"/>
            <a:ext cx="2831224" cy="369332"/>
          </a:xfrm>
          <a:prstGeom prst="rect">
            <a:avLst/>
          </a:prstGeom>
          <a:noFill/>
        </p:spPr>
        <p:txBody>
          <a:bodyPr wrap="none" rtlCol="0">
            <a:spAutoFit/>
          </a:bodyPr>
          <a:lstStyle/>
          <a:p>
            <a:r>
              <a:rPr lang="en-US" dirty="0">
                <a:solidFill>
                  <a:schemeClr val="bg1"/>
                </a:solidFill>
              </a:rPr>
              <a:t>ls=[“appu”,”anu”,25,3.0]</a:t>
            </a:r>
            <a:endParaRPr lang="en-IN" dirty="0">
              <a:solidFill>
                <a:schemeClr val="bg1"/>
              </a:solidFill>
            </a:endParaRPr>
          </a:p>
        </p:txBody>
      </p:sp>
    </p:spTree>
    <p:extLst>
      <p:ext uri="{BB962C8B-B14F-4D97-AF65-F5344CB8AC3E}">
        <p14:creationId xmlns:p14="http://schemas.microsoft.com/office/powerpoint/2010/main" val="2954438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TUPLE</a:t>
            </a:r>
            <a:br>
              <a:rPr lang="en-IN" dirty="0"/>
            </a:br>
            <a:endParaRPr lang="en-IN" dirty="0"/>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b="0" i="0" dirty="0">
                <a:solidFill>
                  <a:schemeClr val="bg1"/>
                </a:solidFill>
                <a:effectLst/>
                <a:latin typeface="inter-regular"/>
              </a:rPr>
              <a:t>Tuple is a group of items that are separated by commas.</a:t>
            </a:r>
          </a:p>
          <a:p>
            <a:r>
              <a:rPr lang="en-US" b="0" i="0" dirty="0">
                <a:solidFill>
                  <a:schemeClr val="bg1"/>
                </a:solidFill>
                <a:effectLst/>
                <a:latin typeface="inter-regular"/>
              </a:rPr>
              <a:t>Tuples are an immutable data type</a:t>
            </a:r>
          </a:p>
          <a:p>
            <a:r>
              <a:rPr lang="en-US" dirty="0">
                <a:solidFill>
                  <a:schemeClr val="bg1"/>
                </a:solidFill>
                <a:latin typeface="inter-regular"/>
              </a:rPr>
              <a:t>T</a:t>
            </a:r>
            <a:r>
              <a:rPr lang="en-US" b="0" i="0" dirty="0">
                <a:solidFill>
                  <a:schemeClr val="bg1"/>
                </a:solidFill>
                <a:effectLst/>
                <a:latin typeface="inter-regular"/>
              </a:rPr>
              <a:t>uples are ordered sequences, each element has a specific order that will never change</a:t>
            </a:r>
          </a:p>
          <a:p>
            <a:endParaRPr lang="en-US" b="0" i="0" dirty="0">
              <a:solidFill>
                <a:schemeClr val="bg1"/>
              </a:solidFill>
              <a:effectLst/>
              <a:latin typeface="inter-regular"/>
            </a:endParaRPr>
          </a:p>
        </p:txBody>
      </p:sp>
      <p:sp>
        <p:nvSpPr>
          <p:cNvPr id="2" name="TextBox 1">
            <a:extLst>
              <a:ext uri="{FF2B5EF4-FFF2-40B4-BE49-F238E27FC236}">
                <a16:creationId xmlns:a16="http://schemas.microsoft.com/office/drawing/2014/main" id="{C3DCB8A8-E78D-142B-3361-3097289F0F67}"/>
              </a:ext>
            </a:extLst>
          </p:cNvPr>
          <p:cNvSpPr txBox="1"/>
          <p:nvPr/>
        </p:nvSpPr>
        <p:spPr>
          <a:xfrm>
            <a:off x="1172496" y="3812457"/>
            <a:ext cx="5066071" cy="2308324"/>
          </a:xfrm>
          <a:prstGeom prst="rect">
            <a:avLst/>
          </a:prstGeom>
          <a:noFill/>
          <a:ln>
            <a:solidFill>
              <a:schemeClr val="bg2">
                <a:lumMod val="50000"/>
              </a:schemeClr>
            </a:solidFill>
          </a:ln>
        </p:spPr>
        <p:txBody>
          <a:bodyPr wrap="square" rtlCol="0">
            <a:spAutoFit/>
          </a:bodyPr>
          <a:lstStyle/>
          <a:p>
            <a:r>
              <a:rPr lang="en-US" dirty="0">
                <a:solidFill>
                  <a:schemeClr val="bg1"/>
                </a:solidFill>
                <a:latin typeface="inter-regular"/>
              </a:rPr>
              <a:t>Syntax:</a:t>
            </a:r>
          </a:p>
          <a:p>
            <a:pPr marL="457200" lvl="1" indent="0">
              <a:buNone/>
            </a:pPr>
            <a:r>
              <a:rPr lang="en-US" dirty="0">
                <a:solidFill>
                  <a:schemeClr val="bg1"/>
                </a:solidFill>
                <a:latin typeface="inter-regular"/>
              </a:rPr>
              <a:t>	variable_name = (value1,value2,value3,……,value n)</a:t>
            </a:r>
          </a:p>
          <a:p>
            <a:pPr marL="457200" lvl="1" indent="0">
              <a:buNone/>
            </a:pPr>
            <a:r>
              <a:rPr lang="en-US" dirty="0">
                <a:solidFill>
                  <a:schemeClr val="bg1"/>
                </a:solidFill>
                <a:latin typeface="inter-regular"/>
              </a:rPr>
              <a:t>We can create using constructor</a:t>
            </a:r>
          </a:p>
          <a:p>
            <a:pPr marL="457200" lvl="1" indent="0">
              <a:buNone/>
            </a:pPr>
            <a:r>
              <a:rPr lang="en-US" dirty="0">
                <a:solidFill>
                  <a:schemeClr val="bg1"/>
                </a:solidFill>
                <a:latin typeface="inter-regular"/>
              </a:rPr>
              <a:t>Syntax : </a:t>
            </a:r>
          </a:p>
          <a:p>
            <a:pPr marL="457200" lvl="1" indent="0">
              <a:buNone/>
            </a:pPr>
            <a:r>
              <a:rPr lang="en-US" dirty="0">
                <a:solidFill>
                  <a:schemeClr val="bg1"/>
                </a:solidFill>
                <a:latin typeface="inter-regular"/>
              </a:rPr>
              <a:t>	 variable_name = tuple((value1,value2,value3,……,value n))</a:t>
            </a:r>
          </a:p>
          <a:p>
            <a:endParaRPr lang="en-IN" dirty="0"/>
          </a:p>
        </p:txBody>
      </p:sp>
    </p:spTree>
    <p:extLst>
      <p:ext uri="{BB962C8B-B14F-4D97-AF65-F5344CB8AC3E}">
        <p14:creationId xmlns:p14="http://schemas.microsoft.com/office/powerpoint/2010/main" val="1617646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TUPLE METHOD</a:t>
            </a:r>
            <a:br>
              <a:rPr lang="en-IN" dirty="0"/>
            </a:br>
            <a:endParaRPr lang="en-IN" dirty="0"/>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dirty="0">
                <a:solidFill>
                  <a:schemeClr val="bg1"/>
                </a:solidFill>
              </a:rPr>
              <a:t>Methods are not support  in tuple.</a:t>
            </a:r>
          </a:p>
          <a:p>
            <a:r>
              <a:rPr lang="en-IN" dirty="0">
                <a:solidFill>
                  <a:schemeClr val="bg1"/>
                </a:solidFill>
              </a:rPr>
              <a:t>If we want add or remove item we need  convert to list then add or remove using methods then reconvert to tuple.</a:t>
            </a:r>
            <a:endParaRPr lang="en-US" dirty="0">
              <a:solidFill>
                <a:schemeClr val="bg1"/>
              </a:solidFill>
            </a:endParaRPr>
          </a:p>
        </p:txBody>
      </p:sp>
      <p:sp>
        <p:nvSpPr>
          <p:cNvPr id="2" name="TextBox 1">
            <a:extLst>
              <a:ext uri="{FF2B5EF4-FFF2-40B4-BE49-F238E27FC236}">
                <a16:creationId xmlns:a16="http://schemas.microsoft.com/office/drawing/2014/main" id="{0755ACC3-4C30-E56C-E3E5-23D11A63BF08}"/>
              </a:ext>
            </a:extLst>
          </p:cNvPr>
          <p:cNvSpPr txBox="1"/>
          <p:nvPr/>
        </p:nvSpPr>
        <p:spPr>
          <a:xfrm>
            <a:off x="1364226" y="3702893"/>
            <a:ext cx="3797710" cy="2031325"/>
          </a:xfrm>
          <a:prstGeom prst="rect">
            <a:avLst/>
          </a:prstGeom>
          <a:noFill/>
          <a:ln>
            <a:solidFill>
              <a:schemeClr val="bg2">
                <a:lumMod val="50000"/>
              </a:schemeClr>
            </a:solidFill>
          </a:ln>
        </p:spPr>
        <p:txBody>
          <a:bodyPr wrap="square" rtlCol="0">
            <a:spAutoFit/>
          </a:bodyPr>
          <a:lstStyle/>
          <a:p>
            <a:r>
              <a:rPr lang="en-US" dirty="0">
                <a:solidFill>
                  <a:schemeClr val="bg1"/>
                </a:solidFill>
              </a:rPr>
              <a:t>Example :</a:t>
            </a:r>
          </a:p>
          <a:p>
            <a:pPr marL="0" indent="0">
              <a:buNone/>
            </a:pPr>
            <a:r>
              <a:rPr lang="en-US" dirty="0">
                <a:solidFill>
                  <a:schemeClr val="bg1"/>
                </a:solidFill>
              </a:rPr>
              <a:t>		tp=(1,2,3,4,5,6,7)</a:t>
            </a:r>
          </a:p>
          <a:p>
            <a:pPr marL="0" indent="0">
              <a:buNone/>
            </a:pPr>
            <a:r>
              <a:rPr lang="en-US" dirty="0">
                <a:solidFill>
                  <a:schemeClr val="bg1"/>
                </a:solidFill>
              </a:rPr>
              <a:t>		ls=list(tp)</a:t>
            </a:r>
          </a:p>
          <a:p>
            <a:pPr marL="0" indent="0">
              <a:buNone/>
            </a:pPr>
            <a:r>
              <a:rPr lang="en-US" dirty="0">
                <a:solidFill>
                  <a:schemeClr val="bg1"/>
                </a:solidFill>
              </a:rPr>
              <a:t>		ls.insert(2,10)</a:t>
            </a:r>
          </a:p>
          <a:p>
            <a:pPr marL="0" indent="0">
              <a:buNone/>
            </a:pPr>
            <a:r>
              <a:rPr lang="en-US" dirty="0">
                <a:solidFill>
                  <a:schemeClr val="bg1"/>
                </a:solidFill>
              </a:rPr>
              <a:t>		tp=tuple(ls)</a:t>
            </a:r>
          </a:p>
          <a:p>
            <a:pPr marL="0" indent="0">
              <a:buNone/>
            </a:pPr>
            <a:r>
              <a:rPr lang="en-US" dirty="0">
                <a:solidFill>
                  <a:schemeClr val="bg1"/>
                </a:solidFill>
              </a:rPr>
              <a:t>		print(tp)</a:t>
            </a:r>
            <a:endParaRPr lang="en-IN" dirty="0">
              <a:solidFill>
                <a:schemeClr val="bg1"/>
              </a:solidFill>
            </a:endParaRPr>
          </a:p>
          <a:p>
            <a:endParaRPr lang="en-IN" dirty="0"/>
          </a:p>
        </p:txBody>
      </p:sp>
    </p:spTree>
    <p:extLst>
      <p:ext uri="{BB962C8B-B14F-4D97-AF65-F5344CB8AC3E}">
        <p14:creationId xmlns:p14="http://schemas.microsoft.com/office/powerpoint/2010/main" val="1128954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SET METHODS</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b="0" i="0" dirty="0">
                <a:solidFill>
                  <a:schemeClr val="bg1"/>
                </a:solidFill>
                <a:effectLst/>
                <a:latin typeface="inter-regular"/>
              </a:rPr>
              <a:t>set is the collection of the unordered and unindexed items</a:t>
            </a:r>
          </a:p>
          <a:p>
            <a:r>
              <a:rPr lang="en-US" b="0" i="0" dirty="0">
                <a:solidFill>
                  <a:schemeClr val="bg1"/>
                </a:solidFill>
                <a:effectLst/>
                <a:latin typeface="inter-regular"/>
              </a:rPr>
              <a:t>Each element in the set must be unique.</a:t>
            </a:r>
            <a:endParaRPr lang="en-US" dirty="0">
              <a:solidFill>
                <a:schemeClr val="bg1"/>
              </a:solidFill>
              <a:latin typeface="inter-regular"/>
            </a:endParaRPr>
          </a:p>
          <a:p>
            <a:r>
              <a:rPr lang="en-US" b="0" i="0" dirty="0">
                <a:solidFill>
                  <a:schemeClr val="bg1"/>
                </a:solidFill>
                <a:effectLst/>
                <a:latin typeface="inter-regular"/>
              </a:rPr>
              <a:t>sets remove the duplicate elements.</a:t>
            </a:r>
          </a:p>
          <a:p>
            <a:r>
              <a:rPr lang="en-US" b="0" i="0" dirty="0">
                <a:solidFill>
                  <a:schemeClr val="bg1"/>
                </a:solidFill>
                <a:effectLst/>
                <a:latin typeface="inter-regular"/>
              </a:rPr>
              <a:t>Sets are mutable which means we can modify it after its creation.</a:t>
            </a:r>
            <a:endParaRPr lang="en-US" dirty="0">
              <a:solidFill>
                <a:schemeClr val="bg1"/>
              </a:solidFill>
              <a:latin typeface="inter-regular"/>
            </a:endParaRPr>
          </a:p>
          <a:p>
            <a:pPr marL="0" indent="0">
              <a:buNone/>
            </a:pPr>
            <a:endParaRPr lang="en-IN" dirty="0">
              <a:solidFill>
                <a:schemeClr val="bg1"/>
              </a:solidFill>
            </a:endParaRPr>
          </a:p>
        </p:txBody>
      </p:sp>
      <p:sp>
        <p:nvSpPr>
          <p:cNvPr id="2" name="TextBox 1">
            <a:extLst>
              <a:ext uri="{FF2B5EF4-FFF2-40B4-BE49-F238E27FC236}">
                <a16:creationId xmlns:a16="http://schemas.microsoft.com/office/drawing/2014/main" id="{D1C47399-8DA5-70CE-96AC-4BB9BB1BA57B}"/>
              </a:ext>
            </a:extLst>
          </p:cNvPr>
          <p:cNvSpPr txBox="1"/>
          <p:nvPr/>
        </p:nvSpPr>
        <p:spPr>
          <a:xfrm>
            <a:off x="995514" y="4181168"/>
            <a:ext cx="4903839" cy="923330"/>
          </a:xfrm>
          <a:prstGeom prst="rect">
            <a:avLst/>
          </a:prstGeom>
          <a:noFill/>
          <a:ln>
            <a:solidFill>
              <a:schemeClr val="bg2">
                <a:lumMod val="50000"/>
              </a:schemeClr>
            </a:solidFill>
          </a:ln>
        </p:spPr>
        <p:txBody>
          <a:bodyPr wrap="square" rtlCol="0">
            <a:spAutoFit/>
          </a:bodyPr>
          <a:lstStyle/>
          <a:p>
            <a:r>
              <a:rPr lang="en-US" dirty="0">
                <a:solidFill>
                  <a:schemeClr val="bg1"/>
                </a:solidFill>
                <a:latin typeface="inter-regular"/>
              </a:rPr>
              <a:t>Syntax :</a:t>
            </a:r>
          </a:p>
          <a:p>
            <a:pPr marL="0" indent="0">
              <a:buNone/>
            </a:pPr>
            <a:r>
              <a:rPr lang="en-US" dirty="0">
                <a:solidFill>
                  <a:schemeClr val="bg1"/>
                </a:solidFill>
                <a:latin typeface="inter-regular"/>
              </a:rPr>
              <a:t>		variable_name={“value1”,”value2”,…….}</a:t>
            </a:r>
          </a:p>
          <a:p>
            <a:endParaRPr lang="en-IN" dirty="0"/>
          </a:p>
        </p:txBody>
      </p:sp>
    </p:spTree>
    <p:extLst>
      <p:ext uri="{BB962C8B-B14F-4D97-AF65-F5344CB8AC3E}">
        <p14:creationId xmlns:p14="http://schemas.microsoft.com/office/powerpoint/2010/main" val="2866331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SET METHODS</a:t>
            </a:r>
          </a:p>
        </p:txBody>
      </p:sp>
      <p:graphicFrame>
        <p:nvGraphicFramePr>
          <p:cNvPr id="4" name="Table 3">
            <a:extLst>
              <a:ext uri="{FF2B5EF4-FFF2-40B4-BE49-F238E27FC236}">
                <a16:creationId xmlns:a16="http://schemas.microsoft.com/office/drawing/2014/main" id="{4D4580D0-B98C-A5C9-562C-68EB5076D424}"/>
              </a:ext>
            </a:extLst>
          </p:cNvPr>
          <p:cNvGraphicFramePr>
            <a:graphicFrameLocks/>
          </p:cNvGraphicFramePr>
          <p:nvPr>
            <p:extLst>
              <p:ext uri="{D42A27DB-BD31-4B8C-83A1-F6EECF244321}">
                <p14:modId xmlns:p14="http://schemas.microsoft.com/office/powerpoint/2010/main" val="497825618"/>
              </p:ext>
            </p:extLst>
          </p:nvPr>
        </p:nvGraphicFramePr>
        <p:xfrm>
          <a:off x="292785" y="2399158"/>
          <a:ext cx="10382864" cy="2705698"/>
        </p:xfrm>
        <a:graphic>
          <a:graphicData uri="http://schemas.openxmlformats.org/drawingml/2006/table">
            <a:tbl>
              <a:tblPr firstRow="1" bandRow="1">
                <a:tableStyleId>{5202B0CA-FC54-4496-8BCA-5EF66A818D29}</a:tableStyleId>
              </a:tblPr>
              <a:tblGrid>
                <a:gridCol w="2389238">
                  <a:extLst>
                    <a:ext uri="{9D8B030D-6E8A-4147-A177-3AD203B41FA5}">
                      <a16:colId xmlns:a16="http://schemas.microsoft.com/office/drawing/2014/main" val="1489618857"/>
                    </a:ext>
                  </a:extLst>
                </a:gridCol>
                <a:gridCol w="5021865">
                  <a:extLst>
                    <a:ext uri="{9D8B030D-6E8A-4147-A177-3AD203B41FA5}">
                      <a16:colId xmlns:a16="http://schemas.microsoft.com/office/drawing/2014/main" val="789123998"/>
                    </a:ext>
                  </a:extLst>
                </a:gridCol>
                <a:gridCol w="2971761">
                  <a:extLst>
                    <a:ext uri="{9D8B030D-6E8A-4147-A177-3AD203B41FA5}">
                      <a16:colId xmlns:a16="http://schemas.microsoft.com/office/drawing/2014/main" val="38313749"/>
                    </a:ext>
                  </a:extLst>
                </a:gridCol>
              </a:tblGrid>
              <a:tr h="592658">
                <a:tc>
                  <a:txBody>
                    <a:bodyPr/>
                    <a:lstStyle/>
                    <a:p>
                      <a:pPr algn="ctr"/>
                      <a:r>
                        <a:rPr lang="en-US" dirty="0"/>
                        <a:t>Methods</a:t>
                      </a:r>
                      <a:endParaRPr lang="en-IN" dirty="0"/>
                    </a:p>
                  </a:txBody>
                  <a:tcPr/>
                </a:tc>
                <a:tc>
                  <a:txBody>
                    <a:bodyPr/>
                    <a:lstStyle/>
                    <a:p>
                      <a:pPr algn="ctr"/>
                      <a:r>
                        <a:rPr lang="en-US" dirty="0"/>
                        <a:t>Usage</a:t>
                      </a:r>
                      <a:endParaRPr lang="en-IN" dirty="0"/>
                    </a:p>
                  </a:txBody>
                  <a:tcPr/>
                </a:tc>
                <a:tc>
                  <a:txBody>
                    <a:bodyPr/>
                    <a:lstStyle/>
                    <a:p>
                      <a:pPr algn="ctr"/>
                      <a:r>
                        <a:rPr lang="en-US" dirty="0"/>
                        <a:t>Example</a:t>
                      </a:r>
                      <a:endParaRPr lang="en-IN" dirty="0"/>
                    </a:p>
                  </a:txBody>
                  <a:tcPr/>
                </a:tc>
                <a:extLst>
                  <a:ext uri="{0D108BD9-81ED-4DB2-BD59-A6C34878D82A}">
                    <a16:rowId xmlns:a16="http://schemas.microsoft.com/office/drawing/2014/main" val="1027820766"/>
                  </a:ext>
                </a:extLst>
              </a:tr>
              <a:tr h="422608">
                <a:tc>
                  <a:txBody>
                    <a:bodyPr/>
                    <a:lstStyle/>
                    <a:p>
                      <a:pPr algn="ctr"/>
                      <a:r>
                        <a:rPr lang="en-US" dirty="0"/>
                        <a:t>add()</a:t>
                      </a:r>
                      <a:endParaRPr lang="en-IN" dirty="0"/>
                    </a:p>
                  </a:txBody>
                  <a:tcPr/>
                </a:tc>
                <a:tc>
                  <a:txBody>
                    <a:bodyPr/>
                    <a:lstStyle/>
                    <a:p>
                      <a:pPr algn="ctr"/>
                      <a:r>
                        <a:rPr lang="en-US" dirty="0"/>
                        <a:t>Add element to set</a:t>
                      </a:r>
                      <a:endParaRPr lang="en-IN" dirty="0"/>
                    </a:p>
                  </a:txBody>
                  <a:tcPr/>
                </a:tc>
                <a:tc>
                  <a:txBody>
                    <a:bodyPr/>
                    <a:lstStyle/>
                    <a:p>
                      <a:pPr algn="ctr"/>
                      <a:r>
                        <a:rPr lang="en-US" dirty="0" err="1"/>
                        <a:t>s.Add</a:t>
                      </a:r>
                      <a:r>
                        <a:rPr lang="en-US" dirty="0"/>
                        <a:t>(value)</a:t>
                      </a:r>
                    </a:p>
                  </a:txBody>
                  <a:tcPr/>
                </a:tc>
                <a:extLst>
                  <a:ext uri="{0D108BD9-81ED-4DB2-BD59-A6C34878D82A}">
                    <a16:rowId xmlns:a16="http://schemas.microsoft.com/office/drawing/2014/main" val="3453267125"/>
                  </a:ext>
                </a:extLst>
              </a:tr>
              <a:tr h="422608">
                <a:tc>
                  <a:txBody>
                    <a:bodyPr/>
                    <a:lstStyle/>
                    <a:p>
                      <a:pPr algn="ctr"/>
                      <a:r>
                        <a:rPr lang="en-US" dirty="0"/>
                        <a:t>Remove()</a:t>
                      </a:r>
                      <a:endParaRPr lang="en-IN" dirty="0"/>
                    </a:p>
                  </a:txBody>
                  <a:tcPr/>
                </a:tc>
                <a:tc>
                  <a:txBody>
                    <a:bodyPr/>
                    <a:lstStyle/>
                    <a:p>
                      <a:pPr algn="ctr"/>
                      <a:r>
                        <a:rPr lang="en-US" dirty="0"/>
                        <a:t>Remove the element form set</a:t>
                      </a:r>
                      <a:endParaRPr lang="en-IN" dirty="0"/>
                    </a:p>
                  </a:txBody>
                  <a:tcPr/>
                </a:tc>
                <a:tc>
                  <a:txBody>
                    <a:bodyPr/>
                    <a:lstStyle/>
                    <a:p>
                      <a:pPr algn="ctr"/>
                      <a:r>
                        <a:rPr lang="en-US" dirty="0" err="1"/>
                        <a:t>s.Remove</a:t>
                      </a:r>
                      <a:r>
                        <a:rPr lang="en-US" dirty="0"/>
                        <a:t>(value)</a:t>
                      </a:r>
                      <a:endParaRPr lang="en-IN" dirty="0"/>
                    </a:p>
                  </a:txBody>
                  <a:tcPr/>
                </a:tc>
                <a:extLst>
                  <a:ext uri="{0D108BD9-81ED-4DB2-BD59-A6C34878D82A}">
                    <a16:rowId xmlns:a16="http://schemas.microsoft.com/office/drawing/2014/main" val="358288642"/>
                  </a:ext>
                </a:extLst>
              </a:tr>
              <a:tr h="422608">
                <a:tc>
                  <a:txBody>
                    <a:bodyPr/>
                    <a:lstStyle/>
                    <a:p>
                      <a:pPr algn="ctr"/>
                      <a:r>
                        <a:rPr lang="en-US" dirty="0"/>
                        <a:t>union(|)</a:t>
                      </a:r>
                      <a:endParaRPr lang="en-IN" dirty="0"/>
                    </a:p>
                  </a:txBody>
                  <a:tcPr/>
                </a:tc>
                <a:tc>
                  <a:txBody>
                    <a:bodyPr/>
                    <a:lstStyle/>
                    <a:p>
                      <a:pPr algn="ctr"/>
                      <a:r>
                        <a:rPr lang="en-US" dirty="0"/>
                        <a:t>Fetch the all item from two sets</a:t>
                      </a:r>
                      <a:endParaRPr lang="en-IN" dirty="0"/>
                    </a:p>
                  </a:txBody>
                  <a:tcPr/>
                </a:tc>
                <a:tc>
                  <a:txBody>
                    <a:bodyPr/>
                    <a:lstStyle/>
                    <a:p>
                      <a:pPr algn="ctr"/>
                      <a:r>
                        <a:rPr lang="en-US" dirty="0"/>
                        <a:t>Print(Seta |</a:t>
                      </a:r>
                      <a:r>
                        <a:rPr lang="en-US" dirty="0" err="1"/>
                        <a:t>setb</a:t>
                      </a:r>
                      <a:r>
                        <a:rPr lang="en-US" dirty="0"/>
                        <a:t>)</a:t>
                      </a:r>
                      <a:endParaRPr lang="en-IN" dirty="0"/>
                    </a:p>
                  </a:txBody>
                  <a:tcPr/>
                </a:tc>
                <a:extLst>
                  <a:ext uri="{0D108BD9-81ED-4DB2-BD59-A6C34878D82A}">
                    <a16:rowId xmlns:a16="http://schemas.microsoft.com/office/drawing/2014/main" val="957637085"/>
                  </a:ext>
                </a:extLst>
              </a:tr>
              <a:tr h="422608">
                <a:tc>
                  <a:txBody>
                    <a:bodyPr/>
                    <a:lstStyle/>
                    <a:p>
                      <a:pPr algn="ctr"/>
                      <a:r>
                        <a:rPr lang="en-US" dirty="0"/>
                        <a:t>Intersect(&amp;)</a:t>
                      </a:r>
                      <a:endParaRPr lang="en-IN" dirty="0"/>
                    </a:p>
                  </a:txBody>
                  <a:tcPr/>
                </a:tc>
                <a:tc>
                  <a:txBody>
                    <a:bodyPr/>
                    <a:lstStyle/>
                    <a:p>
                      <a:pPr algn="ctr"/>
                      <a:r>
                        <a:rPr lang="en-US" dirty="0"/>
                        <a:t>Fetch the common item from two sets</a:t>
                      </a:r>
                      <a:endParaRPr lang="en-IN"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Print(Seta &amp; </a:t>
                      </a:r>
                      <a:r>
                        <a:rPr lang="en-US" dirty="0" err="1"/>
                        <a:t>setb</a:t>
                      </a:r>
                      <a:r>
                        <a:rPr lang="en-US" dirty="0"/>
                        <a:t>)</a:t>
                      </a:r>
                      <a:endParaRPr lang="en-IN" dirty="0"/>
                    </a:p>
                  </a:txBody>
                  <a:tcPr/>
                </a:tc>
                <a:extLst>
                  <a:ext uri="{0D108BD9-81ED-4DB2-BD59-A6C34878D82A}">
                    <a16:rowId xmlns:a16="http://schemas.microsoft.com/office/drawing/2014/main" val="3999265430"/>
                  </a:ext>
                </a:extLst>
              </a:tr>
              <a:tr h="422608">
                <a:tc>
                  <a:txBody>
                    <a:bodyPr/>
                    <a:lstStyle/>
                    <a:p>
                      <a:pPr algn="ctr"/>
                      <a:r>
                        <a:rPr lang="en-US" dirty="0"/>
                        <a:t>Difference(-)</a:t>
                      </a:r>
                      <a:endParaRPr lang="en-IN" dirty="0"/>
                    </a:p>
                  </a:txBody>
                  <a:tcPr/>
                </a:tc>
                <a:tc>
                  <a:txBody>
                    <a:bodyPr/>
                    <a:lstStyle/>
                    <a:p>
                      <a:pPr algn="ctr"/>
                      <a:r>
                        <a:rPr lang="en-US" dirty="0"/>
                        <a:t>Fetch the </a:t>
                      </a:r>
                      <a:r>
                        <a:rPr lang="en-US" dirty="0" err="1"/>
                        <a:t>commonless</a:t>
                      </a:r>
                      <a:r>
                        <a:rPr lang="en-US" dirty="0"/>
                        <a:t> data from two sets</a:t>
                      </a:r>
                      <a:endParaRPr lang="en-IN" dirty="0"/>
                    </a:p>
                  </a:txBody>
                  <a:tcPr/>
                </a:tc>
                <a:tc>
                  <a:txBody>
                    <a:bodyPr/>
                    <a:lstStyle/>
                    <a:p>
                      <a:pPr algn="ctr"/>
                      <a:r>
                        <a:rPr lang="en-US" dirty="0"/>
                        <a:t>Print(seta - </a:t>
                      </a:r>
                      <a:r>
                        <a:rPr lang="en-US" dirty="0" err="1"/>
                        <a:t>setb</a:t>
                      </a:r>
                      <a:r>
                        <a:rPr lang="en-US" dirty="0"/>
                        <a:t>)</a:t>
                      </a:r>
                      <a:endParaRPr lang="en-IN" dirty="0"/>
                    </a:p>
                  </a:txBody>
                  <a:tcPr/>
                </a:tc>
                <a:extLst>
                  <a:ext uri="{0D108BD9-81ED-4DB2-BD59-A6C34878D82A}">
                    <a16:rowId xmlns:a16="http://schemas.microsoft.com/office/drawing/2014/main" val="2051183818"/>
                  </a:ext>
                </a:extLst>
              </a:tr>
            </a:tbl>
          </a:graphicData>
        </a:graphic>
      </p:graphicFrame>
    </p:spTree>
    <p:extLst>
      <p:ext uri="{BB962C8B-B14F-4D97-AF65-F5344CB8AC3E}">
        <p14:creationId xmlns:p14="http://schemas.microsoft.com/office/powerpoint/2010/main" val="449142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DICTIONARY</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b="0" i="0" dirty="0">
                <a:solidFill>
                  <a:schemeClr val="bg1"/>
                </a:solidFill>
                <a:effectLst/>
                <a:latin typeface="inter-regular"/>
              </a:rPr>
              <a:t>Python Dictionary is used to store the data in a key-value pair format.</a:t>
            </a:r>
          </a:p>
          <a:p>
            <a:r>
              <a:rPr lang="en-US" b="0" i="0" dirty="0">
                <a:solidFill>
                  <a:schemeClr val="bg1"/>
                </a:solidFill>
                <a:effectLst/>
                <a:latin typeface="inter-regular"/>
              </a:rPr>
              <a:t>It is the mutable data-structure.</a:t>
            </a:r>
          </a:p>
          <a:p>
            <a:r>
              <a:rPr lang="en-US" b="0" i="0" dirty="0">
                <a:solidFill>
                  <a:schemeClr val="bg1"/>
                </a:solidFill>
                <a:effectLst/>
                <a:latin typeface="inter-regular"/>
              </a:rPr>
              <a:t>The elements Keys and values is employed to create the dictionary</a:t>
            </a:r>
            <a:endParaRPr lang="en-US" b="1" i="0" dirty="0">
              <a:solidFill>
                <a:schemeClr val="bg1"/>
              </a:solidFill>
              <a:effectLst/>
              <a:latin typeface="inter-regular"/>
            </a:endParaRPr>
          </a:p>
          <a:p>
            <a:r>
              <a:rPr lang="en-US" b="0" i="0" dirty="0">
                <a:solidFill>
                  <a:schemeClr val="bg1"/>
                </a:solidFill>
                <a:effectLst/>
                <a:latin typeface="inter-regular"/>
              </a:rPr>
              <a:t>Keys must consist of just one element.</a:t>
            </a:r>
          </a:p>
          <a:p>
            <a:r>
              <a:rPr lang="en-US" b="0" i="0" dirty="0">
                <a:solidFill>
                  <a:schemeClr val="bg1"/>
                </a:solidFill>
                <a:effectLst/>
                <a:latin typeface="inter-regular"/>
              </a:rPr>
              <a:t>Value can be any type such as list, tuple, integer, etc.</a:t>
            </a:r>
          </a:p>
          <a:p>
            <a:pPr marL="0" indent="0">
              <a:buNone/>
            </a:pPr>
            <a:endParaRPr lang="en-US" b="0" i="0" dirty="0">
              <a:solidFill>
                <a:schemeClr val="bg1"/>
              </a:solidFill>
              <a:effectLst/>
              <a:latin typeface="inter-regular"/>
            </a:endParaRPr>
          </a:p>
          <a:p>
            <a:endParaRPr lang="en-US" b="0" i="0" dirty="0">
              <a:solidFill>
                <a:srgbClr val="000000"/>
              </a:solidFill>
              <a:effectLst/>
              <a:latin typeface="inter-regular"/>
            </a:endParaRPr>
          </a:p>
          <a:p>
            <a:pPr marL="0" indent="0">
              <a:buNone/>
            </a:pPr>
            <a:endParaRPr lang="en-US" b="1" dirty="0">
              <a:solidFill>
                <a:schemeClr val="bg1"/>
              </a:solidFill>
            </a:endParaRPr>
          </a:p>
          <a:p>
            <a:endParaRPr lang="en-IN" dirty="0"/>
          </a:p>
        </p:txBody>
      </p:sp>
      <p:sp>
        <p:nvSpPr>
          <p:cNvPr id="4" name="TextBox 3">
            <a:extLst>
              <a:ext uri="{FF2B5EF4-FFF2-40B4-BE49-F238E27FC236}">
                <a16:creationId xmlns:a16="http://schemas.microsoft.com/office/drawing/2014/main" id="{F63C5CBC-8522-BB22-F4DF-CF3D4FE4D9C4}"/>
              </a:ext>
            </a:extLst>
          </p:cNvPr>
          <p:cNvSpPr txBox="1"/>
          <p:nvPr/>
        </p:nvSpPr>
        <p:spPr>
          <a:xfrm>
            <a:off x="1415844" y="4349320"/>
            <a:ext cx="3687097" cy="1200329"/>
          </a:xfrm>
          <a:prstGeom prst="rect">
            <a:avLst/>
          </a:prstGeom>
          <a:noFill/>
          <a:ln>
            <a:solidFill>
              <a:schemeClr val="bg2">
                <a:lumMod val="50000"/>
              </a:schemeClr>
            </a:solidFill>
          </a:ln>
        </p:spPr>
        <p:txBody>
          <a:bodyPr wrap="square" rtlCol="0">
            <a:spAutoFit/>
          </a:bodyPr>
          <a:lstStyle/>
          <a:p>
            <a:r>
              <a:rPr lang="en-US" dirty="0">
                <a:solidFill>
                  <a:schemeClr val="bg1"/>
                </a:solidFill>
                <a:latin typeface="inter-regular"/>
              </a:rPr>
              <a:t>Syntax :</a:t>
            </a:r>
          </a:p>
          <a:p>
            <a:pPr marL="0" indent="0">
              <a:buNone/>
            </a:pPr>
            <a:r>
              <a:rPr lang="en-US" b="0" i="0" dirty="0">
                <a:solidFill>
                  <a:schemeClr val="bg1"/>
                </a:solidFill>
                <a:effectLst/>
                <a:latin typeface="inter-regular"/>
              </a:rPr>
              <a:t>		variable={“key1”:”value1”, “key2”:”value2”, “key3”:”value3”}</a:t>
            </a:r>
          </a:p>
          <a:p>
            <a:endParaRPr lang="en-IN" dirty="0"/>
          </a:p>
        </p:txBody>
      </p:sp>
    </p:spTree>
    <p:extLst>
      <p:ext uri="{BB962C8B-B14F-4D97-AF65-F5344CB8AC3E}">
        <p14:creationId xmlns:p14="http://schemas.microsoft.com/office/powerpoint/2010/main" val="1986921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DC17-DA67-1CD3-818B-235B255BC174}"/>
              </a:ext>
            </a:extLst>
          </p:cNvPr>
          <p:cNvSpPr>
            <a:spLocks noGrp="1"/>
          </p:cNvSpPr>
          <p:nvPr>
            <p:ph type="title"/>
          </p:nvPr>
        </p:nvSpPr>
        <p:spPr/>
        <p:txBody>
          <a:bodyPr/>
          <a:lstStyle/>
          <a:p>
            <a:r>
              <a:rPr lang="en-IN" dirty="0"/>
              <a:t>HISTORY OF PYTHON </a:t>
            </a:r>
          </a:p>
        </p:txBody>
      </p:sp>
      <p:sp>
        <p:nvSpPr>
          <p:cNvPr id="3" name="Content Placeholder 2">
            <a:extLst>
              <a:ext uri="{FF2B5EF4-FFF2-40B4-BE49-F238E27FC236}">
                <a16:creationId xmlns:a16="http://schemas.microsoft.com/office/drawing/2014/main" id="{4839934B-798F-0E4A-2CD5-AA469E616186}"/>
              </a:ext>
            </a:extLst>
          </p:cNvPr>
          <p:cNvSpPr>
            <a:spLocks noGrp="1"/>
          </p:cNvSpPr>
          <p:nvPr>
            <p:ph idx="1"/>
          </p:nvPr>
        </p:nvSpPr>
        <p:spPr>
          <a:xfrm>
            <a:off x="335904" y="2643271"/>
            <a:ext cx="11037383" cy="2584579"/>
          </a:xfrm>
        </p:spPr>
        <p:txBody>
          <a:bodyPr/>
          <a:lstStyle/>
          <a:p>
            <a:pPr marL="0" indent="0">
              <a:buNone/>
            </a:pPr>
            <a:endParaRPr lang="en-IN" dirty="0">
              <a:solidFill>
                <a:schemeClr val="bg1"/>
              </a:solidFill>
            </a:endParaRPr>
          </a:p>
          <a:p>
            <a:pPr>
              <a:buFont typeface="Wingdings" panose="05000000000000000000" pitchFamily="2" charset="2"/>
              <a:buChar char="q"/>
            </a:pPr>
            <a:endParaRPr lang="en-IN" dirty="0">
              <a:solidFill>
                <a:schemeClr val="bg1"/>
              </a:solidFill>
            </a:endParaRPr>
          </a:p>
          <a:p>
            <a:pPr>
              <a:buFont typeface="Wingdings" panose="05000000000000000000" pitchFamily="2" charset="2"/>
              <a:buChar char="q"/>
            </a:pPr>
            <a:endParaRPr lang="en-IN" dirty="0">
              <a:solidFill>
                <a:schemeClr val="bg1"/>
              </a:solidFill>
            </a:endParaRPr>
          </a:p>
        </p:txBody>
      </p:sp>
      <p:graphicFrame>
        <p:nvGraphicFramePr>
          <p:cNvPr id="7" name="Diagram 6">
            <a:extLst>
              <a:ext uri="{FF2B5EF4-FFF2-40B4-BE49-F238E27FC236}">
                <a16:creationId xmlns:a16="http://schemas.microsoft.com/office/drawing/2014/main" id="{81FED8F4-5E7F-6C75-5B99-9527C7E4AB2D}"/>
              </a:ext>
            </a:extLst>
          </p:cNvPr>
          <p:cNvGraphicFramePr/>
          <p:nvPr>
            <p:extLst>
              <p:ext uri="{D42A27DB-BD31-4B8C-83A1-F6EECF244321}">
                <p14:modId xmlns:p14="http://schemas.microsoft.com/office/powerpoint/2010/main" val="3648945264"/>
              </p:ext>
            </p:extLst>
          </p:nvPr>
        </p:nvGraphicFramePr>
        <p:xfrm>
          <a:off x="2146366" y="1270897"/>
          <a:ext cx="6056671" cy="4589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8B74E01-764C-5E4D-112F-2F4B1940E307}"/>
              </a:ext>
            </a:extLst>
          </p:cNvPr>
          <p:cNvSpPr txBox="1"/>
          <p:nvPr/>
        </p:nvSpPr>
        <p:spPr>
          <a:xfrm>
            <a:off x="7325136" y="1372288"/>
            <a:ext cx="4015114" cy="707886"/>
          </a:xfrm>
          <a:prstGeom prst="rect">
            <a:avLst/>
          </a:prstGeom>
          <a:solidFill>
            <a:srgbClr val="00B0F0"/>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2000" dirty="0">
                <a:solidFill>
                  <a:schemeClr val="tx1"/>
                </a:solidFill>
                <a:latin typeface="Arial" panose="020B0604020202020204" pitchFamily="34" charset="0"/>
                <a:cs typeface="Arial" panose="020B0604020202020204" pitchFamily="34" charset="0"/>
              </a:rPr>
              <a:t>Python is developed by Guido Van Rossum </a:t>
            </a:r>
          </a:p>
        </p:txBody>
      </p:sp>
      <p:sp>
        <p:nvSpPr>
          <p:cNvPr id="11" name="TextBox 10">
            <a:extLst>
              <a:ext uri="{FF2B5EF4-FFF2-40B4-BE49-F238E27FC236}">
                <a16:creationId xmlns:a16="http://schemas.microsoft.com/office/drawing/2014/main" id="{330C69C6-1590-C099-9910-908F123650DD}"/>
              </a:ext>
            </a:extLst>
          </p:cNvPr>
          <p:cNvSpPr txBox="1"/>
          <p:nvPr/>
        </p:nvSpPr>
        <p:spPr>
          <a:xfrm>
            <a:off x="744835" y="2077655"/>
            <a:ext cx="2651760" cy="707886"/>
          </a:xfrm>
          <a:prstGeom prst="rect">
            <a:avLst/>
          </a:prstGeom>
          <a:solidFill>
            <a:srgbClr val="FFFF00"/>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2000" dirty="0">
                <a:solidFill>
                  <a:schemeClr val="tx1"/>
                </a:solidFill>
                <a:latin typeface="Arial" panose="020B0604020202020204" pitchFamily="34" charset="0"/>
                <a:cs typeface="Arial" panose="020B0604020202020204" pitchFamily="34" charset="0"/>
              </a:rPr>
              <a:t>First version python 0.09 </a:t>
            </a:r>
            <a:r>
              <a:rPr lang="en-IN" sz="2000" dirty="0">
                <a:solidFill>
                  <a:schemeClr val="tx1"/>
                </a:solidFill>
                <a:latin typeface="Arial" panose="020B0604020202020204" pitchFamily="34" charset="0"/>
                <a:ea typeface="Calibri" panose="020F0502020204030204" pitchFamily="34" charset="0"/>
                <a:cs typeface="Arial" panose="020B0604020202020204" pitchFamily="34" charset="0"/>
              </a:rPr>
              <a:t>released</a:t>
            </a:r>
          </a:p>
        </p:txBody>
      </p:sp>
      <p:sp>
        <p:nvSpPr>
          <p:cNvPr id="13" name="TextBox 12">
            <a:extLst>
              <a:ext uri="{FF2B5EF4-FFF2-40B4-BE49-F238E27FC236}">
                <a16:creationId xmlns:a16="http://schemas.microsoft.com/office/drawing/2014/main" id="{FCE3F4AE-5C50-261A-CB71-EC817F4A94B4}"/>
              </a:ext>
            </a:extLst>
          </p:cNvPr>
          <p:cNvSpPr txBox="1"/>
          <p:nvPr/>
        </p:nvSpPr>
        <p:spPr>
          <a:xfrm>
            <a:off x="7351689" y="2776639"/>
            <a:ext cx="4041385" cy="1015663"/>
          </a:xfrm>
          <a:prstGeom prst="rect">
            <a:avLst/>
          </a:prstGeom>
          <a:solidFill>
            <a:srgbClr val="92D050"/>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2000" dirty="0">
                <a:solidFill>
                  <a:schemeClr val="tx1"/>
                </a:solidFill>
                <a:latin typeface="Arial" panose="020B0604020202020204" pitchFamily="34" charset="0"/>
                <a:cs typeface="Arial" panose="020B0604020202020204" pitchFamily="34" charset="0"/>
              </a:rPr>
              <a:t>Python 1.0 version released with new features such as – lambda, map etc.</a:t>
            </a:r>
          </a:p>
        </p:txBody>
      </p:sp>
      <p:sp>
        <p:nvSpPr>
          <p:cNvPr id="14" name="TextBox 13">
            <a:extLst>
              <a:ext uri="{FF2B5EF4-FFF2-40B4-BE49-F238E27FC236}">
                <a16:creationId xmlns:a16="http://schemas.microsoft.com/office/drawing/2014/main" id="{8D405245-EEB6-C792-11B9-A31D65301567}"/>
              </a:ext>
            </a:extLst>
          </p:cNvPr>
          <p:cNvSpPr txBox="1"/>
          <p:nvPr/>
        </p:nvSpPr>
        <p:spPr>
          <a:xfrm>
            <a:off x="711201" y="3523776"/>
            <a:ext cx="2651760" cy="1015663"/>
          </a:xfrm>
          <a:prstGeom prst="rect">
            <a:avLst/>
          </a:prstGeom>
          <a:solidFill>
            <a:srgbClr val="CC99FF"/>
          </a:solidFill>
        </p:spPr>
        <p:txBody>
          <a:bodyPr wrap="square" rtlCol="0">
            <a:spAutoFit/>
          </a:bodyPr>
          <a:lstStyle/>
          <a:p>
            <a:r>
              <a:rPr lang="en-IN" sz="2000" dirty="0">
                <a:latin typeface="Arial" panose="020B0604020202020204" pitchFamily="34" charset="0"/>
                <a:cs typeface="Arial" panose="020B0604020202020204" pitchFamily="34" charset="0"/>
              </a:rPr>
              <a:t>Python 2.0 released with several improvement</a:t>
            </a:r>
          </a:p>
        </p:txBody>
      </p:sp>
      <p:sp>
        <p:nvSpPr>
          <p:cNvPr id="15" name="TextBox 14">
            <a:extLst>
              <a:ext uri="{FF2B5EF4-FFF2-40B4-BE49-F238E27FC236}">
                <a16:creationId xmlns:a16="http://schemas.microsoft.com/office/drawing/2014/main" id="{A19F89EE-3291-EAE2-14B8-7ABDBB84AF55}"/>
              </a:ext>
            </a:extLst>
          </p:cNvPr>
          <p:cNvSpPr txBox="1"/>
          <p:nvPr/>
        </p:nvSpPr>
        <p:spPr>
          <a:xfrm>
            <a:off x="7371478" y="4248070"/>
            <a:ext cx="4041384" cy="1015663"/>
          </a:xfrm>
          <a:prstGeom prst="rect">
            <a:avLst/>
          </a:prstGeom>
          <a:solidFill>
            <a:srgbClr val="FFFF00"/>
          </a:solidFill>
          <a:ln>
            <a:solidFill>
              <a:schemeClr val="tx1"/>
            </a:solidFill>
          </a:ln>
        </p:spPr>
        <p:txBody>
          <a:bodyPr wrap="square" rtlCol="0">
            <a:spAutoFit/>
          </a:bodyPr>
          <a:lstStyle/>
          <a:p>
            <a:r>
              <a:rPr lang="en-IN" sz="2000" dirty="0">
                <a:latin typeface="Arial" panose="020B0604020202020204" pitchFamily="34" charset="0"/>
                <a:cs typeface="Arial" panose="020B0604020202020204" pitchFamily="34" charset="0"/>
              </a:rPr>
              <a:t>Python 3.0 released to help programmers to develop projects easily</a:t>
            </a:r>
          </a:p>
        </p:txBody>
      </p:sp>
      <p:sp>
        <p:nvSpPr>
          <p:cNvPr id="16" name="TextBox 15">
            <a:extLst>
              <a:ext uri="{FF2B5EF4-FFF2-40B4-BE49-F238E27FC236}">
                <a16:creationId xmlns:a16="http://schemas.microsoft.com/office/drawing/2014/main" id="{BEC881BC-9A32-4AAF-1891-EC28D3EE32CC}"/>
              </a:ext>
            </a:extLst>
          </p:cNvPr>
          <p:cNvSpPr txBox="1"/>
          <p:nvPr/>
        </p:nvSpPr>
        <p:spPr>
          <a:xfrm>
            <a:off x="711201" y="5121657"/>
            <a:ext cx="2651760" cy="707886"/>
          </a:xfrm>
          <a:prstGeom prst="rect">
            <a:avLst/>
          </a:prstGeom>
          <a:solidFill>
            <a:srgbClr val="00B0F0"/>
          </a:solidFill>
          <a:ln>
            <a:solidFill>
              <a:schemeClr val="tx1"/>
            </a:solidFill>
          </a:ln>
        </p:spPr>
        <p:txBody>
          <a:bodyPr wrap="square" rtlCol="0">
            <a:spAutoFit/>
          </a:bodyPr>
          <a:lstStyle/>
          <a:p>
            <a:r>
              <a:rPr lang="en-IN" sz="2000" dirty="0">
                <a:latin typeface="Arial" panose="020B0604020202020204" pitchFamily="34" charset="0"/>
                <a:cs typeface="Arial" panose="020B0604020202020204" pitchFamily="34" charset="0"/>
              </a:rPr>
              <a:t>Python 3.11.2 version released (Current)</a:t>
            </a:r>
          </a:p>
        </p:txBody>
      </p:sp>
      <p:cxnSp>
        <p:nvCxnSpPr>
          <p:cNvPr id="18" name="Straight Arrow Connector 17">
            <a:extLst>
              <a:ext uri="{FF2B5EF4-FFF2-40B4-BE49-F238E27FC236}">
                <a16:creationId xmlns:a16="http://schemas.microsoft.com/office/drawing/2014/main" id="{305226C4-1A8F-822C-AF60-529C1260EDA5}"/>
              </a:ext>
            </a:extLst>
          </p:cNvPr>
          <p:cNvCxnSpPr>
            <a:cxnSpLocks/>
          </p:cNvCxnSpPr>
          <p:nvPr/>
        </p:nvCxnSpPr>
        <p:spPr>
          <a:xfrm>
            <a:off x="6410961" y="1726231"/>
            <a:ext cx="741680" cy="0"/>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DF291F50-ABCD-AA3F-7FBE-F81B2DD0E3A1}"/>
              </a:ext>
            </a:extLst>
          </p:cNvPr>
          <p:cNvCxnSpPr>
            <a:cxnSpLocks/>
          </p:cNvCxnSpPr>
          <p:nvPr/>
        </p:nvCxnSpPr>
        <p:spPr>
          <a:xfrm>
            <a:off x="6486996" y="3284470"/>
            <a:ext cx="741680" cy="0"/>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3B93322F-9AA5-20AA-C741-19A6200095F5}"/>
              </a:ext>
            </a:extLst>
          </p:cNvPr>
          <p:cNvCxnSpPr>
            <a:cxnSpLocks/>
          </p:cNvCxnSpPr>
          <p:nvPr/>
        </p:nvCxnSpPr>
        <p:spPr>
          <a:xfrm>
            <a:off x="6486996" y="4755901"/>
            <a:ext cx="741680" cy="0"/>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7CCE7416-6F08-A641-00C2-B02A2A34DE17}"/>
              </a:ext>
            </a:extLst>
          </p:cNvPr>
          <p:cNvCxnSpPr>
            <a:cxnSpLocks/>
          </p:cNvCxnSpPr>
          <p:nvPr/>
        </p:nvCxnSpPr>
        <p:spPr>
          <a:xfrm flipH="1">
            <a:off x="3442111" y="2537772"/>
            <a:ext cx="388210" cy="0"/>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635ADF9E-8C44-97DE-9EC0-99D90E70E903}"/>
              </a:ext>
            </a:extLst>
          </p:cNvPr>
          <p:cNvCxnSpPr>
            <a:cxnSpLocks/>
          </p:cNvCxnSpPr>
          <p:nvPr/>
        </p:nvCxnSpPr>
        <p:spPr>
          <a:xfrm flipH="1">
            <a:off x="3442111" y="4051284"/>
            <a:ext cx="388210" cy="0"/>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AAD4182E-BD9C-A64A-D8AB-14D05F34C616}"/>
              </a:ext>
            </a:extLst>
          </p:cNvPr>
          <p:cNvCxnSpPr>
            <a:cxnSpLocks/>
          </p:cNvCxnSpPr>
          <p:nvPr/>
        </p:nvCxnSpPr>
        <p:spPr>
          <a:xfrm flipH="1">
            <a:off x="3442111" y="5406778"/>
            <a:ext cx="388210" cy="0"/>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31ABEE58-0023-58DB-A7A1-6FD4D9D89933}"/>
              </a:ext>
            </a:extLst>
          </p:cNvPr>
          <p:cNvSpPr txBox="1"/>
          <p:nvPr/>
        </p:nvSpPr>
        <p:spPr>
          <a:xfrm>
            <a:off x="3830321" y="6297764"/>
            <a:ext cx="4272638" cy="523220"/>
          </a:xfrm>
          <a:prstGeom prst="rect">
            <a:avLst/>
          </a:prstGeom>
          <a:noFill/>
          <a:ln>
            <a:solidFill>
              <a:schemeClr val="bg2">
                <a:lumMod val="50000"/>
              </a:schemeClr>
            </a:solidFill>
          </a:ln>
        </p:spPr>
        <p:txBody>
          <a:bodyPr wrap="square" rtlCol="0">
            <a:spAutoFit/>
          </a:bodyPr>
          <a:lstStyle/>
          <a:p>
            <a:r>
              <a:rPr lang="en-IN" sz="2800" b="1" dirty="0">
                <a:solidFill>
                  <a:schemeClr val="bg1"/>
                </a:solidFill>
              </a:rPr>
              <a:t>2023- new version: 3.12</a:t>
            </a:r>
          </a:p>
        </p:txBody>
      </p:sp>
    </p:spTree>
    <p:extLst>
      <p:ext uri="{BB962C8B-B14F-4D97-AF65-F5344CB8AC3E}">
        <p14:creationId xmlns:p14="http://schemas.microsoft.com/office/powerpoint/2010/main" val="476949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DICTIONARY METHODS</a:t>
            </a:r>
          </a:p>
        </p:txBody>
      </p:sp>
      <p:graphicFrame>
        <p:nvGraphicFramePr>
          <p:cNvPr id="4" name="Content Placeholder 3">
            <a:extLst>
              <a:ext uri="{FF2B5EF4-FFF2-40B4-BE49-F238E27FC236}">
                <a16:creationId xmlns:a16="http://schemas.microsoft.com/office/drawing/2014/main" id="{005014FB-07A5-E26F-5665-20B842A8FFD3}"/>
              </a:ext>
            </a:extLst>
          </p:cNvPr>
          <p:cNvGraphicFramePr>
            <a:graphicFrameLocks noGrp="1"/>
          </p:cNvGraphicFramePr>
          <p:nvPr>
            <p:ph idx="1"/>
            <p:extLst>
              <p:ext uri="{D42A27DB-BD31-4B8C-83A1-F6EECF244321}">
                <p14:modId xmlns:p14="http://schemas.microsoft.com/office/powerpoint/2010/main" val="3032857374"/>
              </p:ext>
            </p:extLst>
          </p:nvPr>
        </p:nvGraphicFramePr>
        <p:xfrm>
          <a:off x="442452" y="2129710"/>
          <a:ext cx="10235380" cy="3768653"/>
        </p:xfrm>
        <a:graphic>
          <a:graphicData uri="http://schemas.openxmlformats.org/drawingml/2006/table">
            <a:tbl>
              <a:tblPr firstRow="1" bandRow="1">
                <a:tableStyleId>{5202B0CA-FC54-4496-8BCA-5EF66A818D29}</a:tableStyleId>
              </a:tblPr>
              <a:tblGrid>
                <a:gridCol w="2389238">
                  <a:extLst>
                    <a:ext uri="{9D8B030D-6E8A-4147-A177-3AD203B41FA5}">
                      <a16:colId xmlns:a16="http://schemas.microsoft.com/office/drawing/2014/main" val="1489618857"/>
                    </a:ext>
                  </a:extLst>
                </a:gridCol>
                <a:gridCol w="5021865">
                  <a:extLst>
                    <a:ext uri="{9D8B030D-6E8A-4147-A177-3AD203B41FA5}">
                      <a16:colId xmlns:a16="http://schemas.microsoft.com/office/drawing/2014/main" val="789123998"/>
                    </a:ext>
                  </a:extLst>
                </a:gridCol>
                <a:gridCol w="2824277">
                  <a:extLst>
                    <a:ext uri="{9D8B030D-6E8A-4147-A177-3AD203B41FA5}">
                      <a16:colId xmlns:a16="http://schemas.microsoft.com/office/drawing/2014/main" val="38313749"/>
                    </a:ext>
                  </a:extLst>
                </a:gridCol>
              </a:tblGrid>
              <a:tr h="567326">
                <a:tc>
                  <a:txBody>
                    <a:bodyPr/>
                    <a:lstStyle/>
                    <a:p>
                      <a:pPr algn="ctr"/>
                      <a:r>
                        <a:rPr lang="en-US" dirty="0"/>
                        <a:t>Methods</a:t>
                      </a:r>
                      <a:endParaRPr lang="en-IN" dirty="0"/>
                    </a:p>
                  </a:txBody>
                  <a:tcPr/>
                </a:tc>
                <a:tc>
                  <a:txBody>
                    <a:bodyPr/>
                    <a:lstStyle/>
                    <a:p>
                      <a:pPr algn="ctr"/>
                      <a:r>
                        <a:rPr lang="en-US" dirty="0"/>
                        <a:t>Usage</a:t>
                      </a:r>
                      <a:endParaRPr lang="en-IN" dirty="0"/>
                    </a:p>
                  </a:txBody>
                  <a:tcPr/>
                </a:tc>
                <a:tc>
                  <a:txBody>
                    <a:bodyPr/>
                    <a:lstStyle/>
                    <a:p>
                      <a:pPr algn="ctr"/>
                      <a:r>
                        <a:rPr lang="en-US" dirty="0"/>
                        <a:t>Example</a:t>
                      </a:r>
                      <a:endParaRPr lang="en-IN" dirty="0"/>
                    </a:p>
                  </a:txBody>
                  <a:tcPr/>
                </a:tc>
                <a:extLst>
                  <a:ext uri="{0D108BD9-81ED-4DB2-BD59-A6C34878D82A}">
                    <a16:rowId xmlns:a16="http://schemas.microsoft.com/office/drawing/2014/main" val="1027820766"/>
                  </a:ext>
                </a:extLst>
              </a:tr>
              <a:tr h="567326">
                <a:tc>
                  <a:txBody>
                    <a:bodyPr/>
                    <a:lstStyle/>
                    <a:p>
                      <a:pPr algn="ctr"/>
                      <a:r>
                        <a:rPr lang="en-US" dirty="0"/>
                        <a:t>Len()</a:t>
                      </a:r>
                      <a:endParaRPr lang="en-IN" dirty="0"/>
                    </a:p>
                  </a:txBody>
                  <a:tcPr/>
                </a:tc>
                <a:tc>
                  <a:txBody>
                    <a:bodyPr/>
                    <a:lstStyle/>
                    <a:p>
                      <a:pPr algn="ctr"/>
                      <a:r>
                        <a:rPr lang="en-US" dirty="0"/>
                        <a:t>Return length of </a:t>
                      </a:r>
                      <a:r>
                        <a:rPr lang="en-US" dirty="0" err="1"/>
                        <a:t>Dict</a:t>
                      </a:r>
                      <a:endParaRPr lang="en-IN" dirty="0"/>
                    </a:p>
                  </a:txBody>
                  <a:tcPr/>
                </a:tc>
                <a:tc>
                  <a:txBody>
                    <a:bodyPr/>
                    <a:lstStyle/>
                    <a:p>
                      <a:pPr algn="ctr"/>
                      <a:r>
                        <a:rPr lang="en-US" dirty="0" err="1"/>
                        <a:t>len</a:t>
                      </a:r>
                      <a:r>
                        <a:rPr lang="en-US" dirty="0"/>
                        <a:t>(</a:t>
                      </a:r>
                      <a:r>
                        <a:rPr lang="en-US" dirty="0" err="1"/>
                        <a:t>dict</a:t>
                      </a:r>
                      <a:r>
                        <a:rPr lang="en-US" dirty="0"/>
                        <a:t>)</a:t>
                      </a:r>
                    </a:p>
                  </a:txBody>
                  <a:tcPr/>
                </a:tc>
                <a:extLst>
                  <a:ext uri="{0D108BD9-81ED-4DB2-BD59-A6C34878D82A}">
                    <a16:rowId xmlns:a16="http://schemas.microsoft.com/office/drawing/2014/main" val="3453267125"/>
                  </a:ext>
                </a:extLst>
              </a:tr>
              <a:tr h="567326">
                <a:tc>
                  <a:txBody>
                    <a:bodyPr/>
                    <a:lstStyle/>
                    <a:p>
                      <a:pPr algn="ctr"/>
                      <a:r>
                        <a:rPr lang="en-US" dirty="0"/>
                        <a:t>Type()</a:t>
                      </a:r>
                      <a:endParaRPr lang="en-IN" dirty="0"/>
                    </a:p>
                  </a:txBody>
                  <a:tcPr/>
                </a:tc>
                <a:tc>
                  <a:txBody>
                    <a:bodyPr/>
                    <a:lstStyle/>
                    <a:p>
                      <a:pPr algn="ctr"/>
                      <a:r>
                        <a:rPr lang="en-US" dirty="0"/>
                        <a:t>Return  type of variable</a:t>
                      </a:r>
                      <a:endParaRPr lang="en-IN" dirty="0"/>
                    </a:p>
                  </a:txBody>
                  <a:tcPr/>
                </a:tc>
                <a:tc>
                  <a:txBody>
                    <a:bodyPr/>
                    <a:lstStyle/>
                    <a:p>
                      <a:pPr algn="ctr"/>
                      <a:r>
                        <a:rPr lang="en-US" dirty="0"/>
                        <a:t>Print(type(</a:t>
                      </a:r>
                      <a:r>
                        <a:rPr lang="en-US" dirty="0" err="1"/>
                        <a:t>dict</a:t>
                      </a:r>
                      <a:r>
                        <a:rPr lang="en-US" dirty="0"/>
                        <a:t>))</a:t>
                      </a:r>
                      <a:endParaRPr lang="en-IN" dirty="0"/>
                    </a:p>
                  </a:txBody>
                  <a:tcPr/>
                </a:tc>
                <a:extLst>
                  <a:ext uri="{0D108BD9-81ED-4DB2-BD59-A6C34878D82A}">
                    <a16:rowId xmlns:a16="http://schemas.microsoft.com/office/drawing/2014/main" val="358288642"/>
                  </a:ext>
                </a:extLst>
              </a:tr>
              <a:tr h="567326">
                <a:tc>
                  <a:txBody>
                    <a:bodyPr/>
                    <a:lstStyle/>
                    <a:p>
                      <a:pPr algn="ctr"/>
                      <a:r>
                        <a:rPr lang="en-US" dirty="0"/>
                        <a:t>Update()</a:t>
                      </a:r>
                      <a:endParaRPr lang="en-IN" dirty="0"/>
                    </a:p>
                  </a:txBody>
                  <a:tcPr/>
                </a:tc>
                <a:tc>
                  <a:txBody>
                    <a:bodyPr/>
                    <a:lstStyle/>
                    <a:p>
                      <a:pPr algn="ctr"/>
                      <a:r>
                        <a:rPr lang="en-US" dirty="0"/>
                        <a:t>Add an item in dictionary</a:t>
                      </a:r>
                    </a:p>
                  </a:txBody>
                  <a:tcPr/>
                </a:tc>
                <a:tc>
                  <a:txBody>
                    <a:bodyPr/>
                    <a:lstStyle/>
                    <a:p>
                      <a:pPr algn="ctr"/>
                      <a:r>
                        <a:rPr lang="en-US" dirty="0" err="1"/>
                        <a:t>Dict.update</a:t>
                      </a:r>
                      <a:r>
                        <a:rPr lang="en-US" dirty="0"/>
                        <a:t>({</a:t>
                      </a:r>
                      <a:r>
                        <a:rPr lang="en-US" dirty="0" err="1"/>
                        <a:t>key:value</a:t>
                      </a:r>
                      <a:r>
                        <a:rPr lang="en-US" dirty="0"/>
                        <a:t>})</a:t>
                      </a:r>
                      <a:endParaRPr lang="en-IN" dirty="0"/>
                    </a:p>
                  </a:txBody>
                  <a:tcPr/>
                </a:tc>
                <a:extLst>
                  <a:ext uri="{0D108BD9-81ED-4DB2-BD59-A6C34878D82A}">
                    <a16:rowId xmlns:a16="http://schemas.microsoft.com/office/drawing/2014/main" val="957637085"/>
                  </a:ext>
                </a:extLst>
              </a:tr>
              <a:tr h="859269">
                <a:tc>
                  <a:txBody>
                    <a:bodyPr/>
                    <a:lstStyle/>
                    <a:p>
                      <a:pPr algn="ctr"/>
                      <a:r>
                        <a:rPr lang="en-US" dirty="0"/>
                        <a:t>Pop()</a:t>
                      </a:r>
                      <a:endParaRPr lang="en-IN"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Used to delete specified item in </a:t>
                      </a:r>
                      <a:r>
                        <a:rPr lang="en-US" sz="1800" b="0" i="0" u="none" strike="noStrike" kern="1200" dirty="0" err="1">
                          <a:solidFill>
                            <a:schemeClr val="dk1"/>
                          </a:solidFill>
                          <a:effectLst/>
                          <a:latin typeface="+mn-lt"/>
                          <a:ea typeface="+mn-ea"/>
                          <a:cs typeface="+mn-cs"/>
                        </a:rPr>
                        <a:t>Dict</a:t>
                      </a:r>
                      <a:r>
                        <a:rPr lang="en-US" sz="1800" b="0" i="0" u="none" strike="noStrike" kern="1200" dirty="0">
                          <a:solidFill>
                            <a:schemeClr val="dk1"/>
                          </a:solidFill>
                          <a:effectLst/>
                          <a:latin typeface="+mn-lt"/>
                          <a:ea typeface="+mn-ea"/>
                          <a:cs typeface="+mn-cs"/>
                        </a:rPr>
                        <a:t> using index.</a:t>
                      </a:r>
                      <a:endParaRPr lang="en-US" b="0" dirty="0">
                        <a:effectLst/>
                      </a:endParaRPr>
                    </a:p>
                  </a:txBody>
                  <a:tcPr/>
                </a:tc>
                <a:tc>
                  <a:txBody>
                    <a:bodyPr/>
                    <a:lstStyle/>
                    <a:p>
                      <a:pPr algn="ctr"/>
                      <a:r>
                        <a:rPr lang="en-US" dirty="0" err="1"/>
                        <a:t>dict.pop</a:t>
                      </a:r>
                      <a:r>
                        <a:rPr lang="en-US" dirty="0"/>
                        <a:t>(key)</a:t>
                      </a:r>
                      <a:endParaRPr lang="en-IN" dirty="0"/>
                    </a:p>
                  </a:txBody>
                  <a:tcPr/>
                </a:tc>
                <a:extLst>
                  <a:ext uri="{0D108BD9-81ED-4DB2-BD59-A6C34878D82A}">
                    <a16:rowId xmlns:a16="http://schemas.microsoft.com/office/drawing/2014/main" val="3999265430"/>
                  </a:ext>
                </a:extLst>
              </a:tr>
              <a:tr h="567326">
                <a:tc>
                  <a:txBody>
                    <a:bodyPr/>
                    <a:lstStyle/>
                    <a:p>
                      <a:pPr algn="ctr"/>
                      <a:r>
                        <a:rPr lang="en-US" dirty="0"/>
                        <a:t>Get()</a:t>
                      </a:r>
                      <a:endParaRPr lang="en-IN" dirty="0"/>
                    </a:p>
                  </a:txBody>
                  <a:tcPr/>
                </a:tc>
                <a:tc>
                  <a:txBody>
                    <a:bodyPr/>
                    <a:lstStyle/>
                    <a:p>
                      <a:pPr algn="ctr"/>
                      <a:r>
                        <a:rPr lang="en-US" dirty="0"/>
                        <a:t>Used to fetch the value using </a:t>
                      </a:r>
                      <a:r>
                        <a:rPr lang="en-US" dirty="0" err="1"/>
                        <a:t>key,and</a:t>
                      </a:r>
                      <a:r>
                        <a:rPr lang="en-US" dirty="0"/>
                        <a:t> value not in </a:t>
                      </a:r>
                      <a:r>
                        <a:rPr lang="en-US" dirty="0" err="1"/>
                        <a:t>dict</a:t>
                      </a:r>
                      <a:r>
                        <a:rPr lang="en-US" dirty="0"/>
                        <a:t> return null </a:t>
                      </a:r>
                      <a:endParaRPr lang="en-IN" dirty="0"/>
                    </a:p>
                  </a:txBody>
                  <a:tcPr/>
                </a:tc>
                <a:tc>
                  <a:txBody>
                    <a:bodyPr/>
                    <a:lstStyle/>
                    <a:p>
                      <a:pPr algn="ctr"/>
                      <a:r>
                        <a:rPr lang="en-US" dirty="0" err="1"/>
                        <a:t>Dict.get</a:t>
                      </a:r>
                      <a:r>
                        <a:rPr lang="en-US" dirty="0"/>
                        <a:t>(</a:t>
                      </a:r>
                      <a:r>
                        <a:rPr lang="en-US" dirty="0" err="1"/>
                        <a:t>key,”not</a:t>
                      </a:r>
                      <a:r>
                        <a:rPr lang="en-US" dirty="0"/>
                        <a:t> available”)</a:t>
                      </a:r>
                      <a:endParaRPr lang="en-IN" dirty="0"/>
                    </a:p>
                  </a:txBody>
                  <a:tcPr/>
                </a:tc>
                <a:extLst>
                  <a:ext uri="{0D108BD9-81ED-4DB2-BD59-A6C34878D82A}">
                    <a16:rowId xmlns:a16="http://schemas.microsoft.com/office/drawing/2014/main" val="2051183818"/>
                  </a:ext>
                </a:extLst>
              </a:tr>
            </a:tbl>
          </a:graphicData>
        </a:graphic>
      </p:graphicFrame>
      <p:sp>
        <p:nvSpPr>
          <p:cNvPr id="5" name="TextBox 4">
            <a:extLst>
              <a:ext uri="{FF2B5EF4-FFF2-40B4-BE49-F238E27FC236}">
                <a16:creationId xmlns:a16="http://schemas.microsoft.com/office/drawing/2014/main" id="{C5976661-7B80-51A3-1B70-B09C2D01A38F}"/>
              </a:ext>
            </a:extLst>
          </p:cNvPr>
          <p:cNvSpPr txBox="1"/>
          <p:nvPr/>
        </p:nvSpPr>
        <p:spPr>
          <a:xfrm>
            <a:off x="3229897" y="1519086"/>
            <a:ext cx="5289298" cy="646331"/>
          </a:xfrm>
          <a:prstGeom prst="rect">
            <a:avLst/>
          </a:prstGeom>
          <a:noFill/>
        </p:spPr>
        <p:txBody>
          <a:bodyPr wrap="square" rtlCol="0">
            <a:spAutoFit/>
          </a:bodyPr>
          <a:lstStyle/>
          <a:p>
            <a:r>
              <a:rPr lang="en-IN" b="0" dirty="0">
                <a:solidFill>
                  <a:srgbClr val="9CDCFE"/>
                </a:solidFill>
                <a:effectLst/>
                <a:latin typeface="Consolas" panose="020B0609020204030204" pitchFamily="49" charset="0"/>
              </a:rPr>
              <a:t>dict</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2</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"b"</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3</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4</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"d"</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5</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"e"</a:t>
            </a:r>
            <a:r>
              <a:rPr lang="en-IN" b="0" dirty="0">
                <a:solidFill>
                  <a:srgbClr val="D4D4D4"/>
                </a:solidFill>
                <a:effectLst/>
                <a:latin typeface="Consolas" panose="020B0609020204030204" pitchFamily="49" charset="0"/>
              </a:rPr>
              <a:t>}</a:t>
            </a:r>
          </a:p>
          <a:p>
            <a:endParaRPr lang="en-IN" dirty="0">
              <a:solidFill>
                <a:schemeClr val="bg1"/>
              </a:solidFill>
            </a:endParaRPr>
          </a:p>
        </p:txBody>
      </p:sp>
    </p:spTree>
    <p:extLst>
      <p:ext uri="{BB962C8B-B14F-4D97-AF65-F5344CB8AC3E}">
        <p14:creationId xmlns:p14="http://schemas.microsoft.com/office/powerpoint/2010/main" val="1861048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466804" y="3142876"/>
            <a:ext cx="6923001" cy="1881408"/>
          </a:xfrm>
        </p:spPr>
        <p:txBody>
          <a:bodyPr>
            <a:noAutofit/>
          </a:bodyPr>
          <a:lstStyle/>
          <a:p>
            <a:r>
              <a:rPr lang="en-IN" sz="6000" dirty="0"/>
              <a:t>6. CONDITIONAL    </a:t>
            </a:r>
            <a:br>
              <a:rPr lang="en-IN" sz="6000" dirty="0"/>
            </a:br>
            <a:r>
              <a:rPr lang="en-IN" sz="6000" dirty="0"/>
              <a:t>    STATEMENTS</a:t>
            </a:r>
          </a:p>
        </p:txBody>
      </p:sp>
    </p:spTree>
    <p:extLst>
      <p:ext uri="{BB962C8B-B14F-4D97-AF65-F5344CB8AC3E}">
        <p14:creationId xmlns:p14="http://schemas.microsoft.com/office/powerpoint/2010/main" val="2327193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US" dirty="0"/>
              <a:t>IF Statement</a:t>
            </a:r>
            <a:endParaRPr lang="en-IN" dirty="0"/>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b="0" i="0" dirty="0">
                <a:solidFill>
                  <a:schemeClr val="bg1"/>
                </a:solidFill>
                <a:effectLst/>
                <a:latin typeface="inter-regular"/>
              </a:rPr>
              <a:t>The if statement is used to test a specific condition. If the condition is true, a block of code (if-block) will be executed.</a:t>
            </a:r>
          </a:p>
          <a:p>
            <a:r>
              <a:rPr lang="en-US" dirty="0">
                <a:solidFill>
                  <a:schemeClr val="bg1"/>
                </a:solidFill>
                <a:latin typeface="inter-regular"/>
              </a:rPr>
              <a:t>Syntax:</a:t>
            </a:r>
          </a:p>
          <a:p>
            <a:pPr marL="457200" lvl="1" indent="0">
              <a:buNone/>
            </a:pPr>
            <a:r>
              <a:rPr lang="en-US" dirty="0">
                <a:solidFill>
                  <a:schemeClr val="bg1"/>
                </a:solidFill>
                <a:latin typeface="inter-regular"/>
              </a:rPr>
              <a:t>If Condition:</a:t>
            </a:r>
          </a:p>
          <a:p>
            <a:pPr marL="457200" lvl="1" indent="0">
              <a:buNone/>
            </a:pPr>
            <a:r>
              <a:rPr lang="en-US" dirty="0">
                <a:solidFill>
                  <a:schemeClr val="bg1"/>
                </a:solidFill>
                <a:latin typeface="inter-regular"/>
              </a:rPr>
              <a:t>	True  Statement</a:t>
            </a:r>
          </a:p>
          <a:p>
            <a:pPr marL="457200" lvl="1" indent="0">
              <a:buNone/>
            </a:pPr>
            <a:r>
              <a:rPr lang="en-US" dirty="0">
                <a:solidFill>
                  <a:schemeClr val="bg1"/>
                </a:solidFill>
                <a:latin typeface="inter-regular"/>
              </a:rPr>
              <a:t>Example :</a:t>
            </a:r>
          </a:p>
          <a:p>
            <a:pPr marL="457200" lvl="1" indent="0">
              <a:buNone/>
            </a:pPr>
            <a:r>
              <a:rPr lang="en-US" dirty="0">
                <a:solidFill>
                  <a:schemeClr val="bg1"/>
                </a:solidFill>
                <a:latin typeface="inter-regular"/>
              </a:rPr>
              <a:t>	if 5&gt;3:</a:t>
            </a:r>
          </a:p>
          <a:p>
            <a:pPr marL="457200" lvl="1" indent="0">
              <a:buNone/>
            </a:pPr>
            <a:r>
              <a:rPr lang="en-US" dirty="0">
                <a:solidFill>
                  <a:schemeClr val="bg1"/>
                </a:solidFill>
                <a:latin typeface="inter-regular"/>
              </a:rPr>
              <a:t>		print(5+”is big”)</a:t>
            </a:r>
          </a:p>
          <a:p>
            <a:pPr marL="457200" lvl="1" indent="0">
              <a:buNone/>
            </a:pPr>
            <a:endParaRPr lang="en-IN" dirty="0">
              <a:solidFill>
                <a:schemeClr val="bg1"/>
              </a:solidFill>
            </a:endParaRPr>
          </a:p>
        </p:txBody>
      </p:sp>
      <p:pic>
        <p:nvPicPr>
          <p:cNvPr id="2" name="Picture 1">
            <a:extLst>
              <a:ext uri="{FF2B5EF4-FFF2-40B4-BE49-F238E27FC236}">
                <a16:creationId xmlns:a16="http://schemas.microsoft.com/office/drawing/2014/main" id="{9BE755DE-1DBF-CD25-79F6-5B9120DF4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254" y="2753770"/>
            <a:ext cx="3356208" cy="4281211"/>
          </a:xfrm>
          <a:prstGeom prst="rect">
            <a:avLst/>
          </a:prstGeom>
        </p:spPr>
      </p:pic>
    </p:spTree>
    <p:extLst>
      <p:ext uri="{BB962C8B-B14F-4D97-AF65-F5344CB8AC3E}">
        <p14:creationId xmlns:p14="http://schemas.microsoft.com/office/powerpoint/2010/main" val="279731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US" dirty="0"/>
              <a:t>If – else Statement</a:t>
            </a:r>
            <a:endParaRPr lang="en-IN" dirty="0"/>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b="0" i="0" dirty="0">
                <a:solidFill>
                  <a:schemeClr val="bg1"/>
                </a:solidFill>
                <a:effectLst/>
                <a:latin typeface="inter-regular"/>
              </a:rPr>
              <a:t>The if-else statement is similar to if statement except the fact that, it also provides the block of the code for the false case of the condition to be checked. If the condition provided in the if statement is false, then the else statement will be executed.</a:t>
            </a:r>
          </a:p>
          <a:p>
            <a:r>
              <a:rPr lang="en-US" dirty="0">
                <a:solidFill>
                  <a:schemeClr val="bg1"/>
                </a:solidFill>
                <a:latin typeface="inter-regular"/>
              </a:rPr>
              <a:t>Syntax :</a:t>
            </a:r>
          </a:p>
          <a:p>
            <a:pPr marL="457200" lvl="1" indent="0">
              <a:buNone/>
            </a:pPr>
            <a:r>
              <a:rPr lang="en-US" dirty="0">
                <a:solidFill>
                  <a:schemeClr val="bg1"/>
                </a:solidFill>
                <a:latin typeface="inter-regular"/>
              </a:rPr>
              <a:t>If condition :</a:t>
            </a:r>
          </a:p>
          <a:p>
            <a:pPr marL="457200" lvl="1" indent="0">
              <a:buNone/>
            </a:pPr>
            <a:r>
              <a:rPr lang="en-US" dirty="0">
                <a:solidFill>
                  <a:schemeClr val="bg1"/>
                </a:solidFill>
                <a:latin typeface="inter-regular"/>
              </a:rPr>
              <a:t>	True Statement</a:t>
            </a:r>
          </a:p>
          <a:p>
            <a:pPr marL="457200" lvl="1" indent="0">
              <a:buNone/>
            </a:pPr>
            <a:r>
              <a:rPr lang="en-US" dirty="0">
                <a:solidFill>
                  <a:schemeClr val="bg1"/>
                </a:solidFill>
                <a:latin typeface="inter-regular"/>
              </a:rPr>
              <a:t>Else:</a:t>
            </a:r>
          </a:p>
          <a:p>
            <a:pPr marL="457200" lvl="1" indent="0">
              <a:buNone/>
            </a:pPr>
            <a:r>
              <a:rPr lang="en-US" dirty="0">
                <a:solidFill>
                  <a:schemeClr val="bg1"/>
                </a:solidFill>
                <a:latin typeface="inter-regular"/>
              </a:rPr>
              <a:t>	False Statement</a:t>
            </a:r>
          </a:p>
          <a:p>
            <a:pPr marL="457200" lvl="1" indent="0">
              <a:buNone/>
            </a:pPr>
            <a:endParaRPr lang="en-IN" dirty="0">
              <a:solidFill>
                <a:schemeClr val="bg1"/>
              </a:solidFill>
            </a:endParaRPr>
          </a:p>
        </p:txBody>
      </p:sp>
      <p:pic>
        <p:nvPicPr>
          <p:cNvPr id="3" name="Picture 2">
            <a:extLst>
              <a:ext uri="{FF2B5EF4-FFF2-40B4-BE49-F238E27FC236}">
                <a16:creationId xmlns:a16="http://schemas.microsoft.com/office/drawing/2014/main" id="{CF62747A-2317-8A6B-2512-51E2BD1B7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484" y="3179567"/>
            <a:ext cx="2957644" cy="3899963"/>
          </a:xfrm>
          <a:prstGeom prst="rect">
            <a:avLst/>
          </a:prstGeom>
        </p:spPr>
      </p:pic>
    </p:spTree>
    <p:extLst>
      <p:ext uri="{BB962C8B-B14F-4D97-AF65-F5344CB8AC3E}">
        <p14:creationId xmlns:p14="http://schemas.microsoft.com/office/powerpoint/2010/main" val="2896963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US" dirty="0"/>
              <a:t>Nested –If Statement</a:t>
            </a:r>
            <a:endParaRPr lang="en-IN" dirty="0"/>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b="0" i="0" dirty="0">
                <a:solidFill>
                  <a:schemeClr val="bg1"/>
                </a:solidFill>
                <a:effectLst/>
                <a:latin typeface="inter-regular"/>
              </a:rPr>
              <a:t>Nested if statements enable us to use if ? else statement inside an outer if statement.</a:t>
            </a:r>
          </a:p>
          <a:p>
            <a:r>
              <a:rPr lang="en-US" dirty="0">
                <a:solidFill>
                  <a:schemeClr val="bg1"/>
                </a:solidFill>
                <a:latin typeface="inter-regular"/>
              </a:rPr>
              <a:t>Syntax :</a:t>
            </a:r>
          </a:p>
          <a:p>
            <a:pPr marL="457200" lvl="1" indent="0">
              <a:buNone/>
            </a:pPr>
            <a:r>
              <a:rPr lang="en-US" dirty="0">
                <a:solidFill>
                  <a:schemeClr val="bg1"/>
                </a:solidFill>
                <a:latin typeface="inter-regular"/>
              </a:rPr>
              <a:t>	if condition :</a:t>
            </a:r>
          </a:p>
          <a:p>
            <a:pPr marL="457200" lvl="1" indent="0">
              <a:buNone/>
            </a:pPr>
            <a:r>
              <a:rPr lang="en-US" dirty="0">
                <a:solidFill>
                  <a:schemeClr val="bg1"/>
                </a:solidFill>
                <a:latin typeface="inter-regular"/>
              </a:rPr>
              <a:t>		if condition:</a:t>
            </a:r>
          </a:p>
          <a:p>
            <a:pPr marL="457200" lvl="1" indent="0">
              <a:buNone/>
            </a:pPr>
            <a:r>
              <a:rPr lang="en-US" dirty="0">
                <a:solidFill>
                  <a:schemeClr val="bg1"/>
                </a:solidFill>
                <a:latin typeface="inter-regular"/>
              </a:rPr>
              <a:t>			True Statement</a:t>
            </a:r>
          </a:p>
          <a:p>
            <a:pPr marL="457200" lvl="1" indent="0">
              <a:buNone/>
            </a:pPr>
            <a:r>
              <a:rPr lang="en-US" dirty="0">
                <a:solidFill>
                  <a:schemeClr val="bg1"/>
                </a:solidFill>
                <a:latin typeface="inter-regular"/>
              </a:rPr>
              <a:t>		else:</a:t>
            </a:r>
            <a:endParaRPr lang="en-IN" dirty="0">
              <a:solidFill>
                <a:schemeClr val="bg1"/>
              </a:solidFill>
              <a:latin typeface="inter-regular"/>
            </a:endParaRPr>
          </a:p>
          <a:p>
            <a:pPr marL="457200" lvl="1" indent="0">
              <a:buNone/>
            </a:pPr>
            <a:r>
              <a:rPr lang="en-IN" dirty="0">
                <a:solidFill>
                  <a:schemeClr val="bg1"/>
                </a:solidFill>
                <a:latin typeface="inter-regular"/>
              </a:rPr>
              <a:t>			False Statement</a:t>
            </a:r>
          </a:p>
          <a:p>
            <a:pPr marL="457200" lvl="1" indent="0">
              <a:buNone/>
            </a:pPr>
            <a:r>
              <a:rPr lang="en-IN" dirty="0">
                <a:solidFill>
                  <a:schemeClr val="bg1"/>
                </a:solidFill>
                <a:latin typeface="inter-regular"/>
              </a:rPr>
              <a:t>	else :</a:t>
            </a:r>
          </a:p>
          <a:p>
            <a:pPr marL="457200" lvl="1" indent="0">
              <a:buNone/>
            </a:pPr>
            <a:r>
              <a:rPr lang="en-IN" dirty="0">
                <a:solidFill>
                  <a:schemeClr val="bg1"/>
                </a:solidFill>
                <a:latin typeface="inter-regular"/>
              </a:rPr>
              <a:t>		False Statement</a:t>
            </a:r>
            <a:endParaRPr lang="en-US" dirty="0">
              <a:solidFill>
                <a:schemeClr val="bg1"/>
              </a:solidFill>
              <a:latin typeface="inter-regular"/>
            </a:endParaRPr>
          </a:p>
        </p:txBody>
      </p:sp>
      <p:pic>
        <p:nvPicPr>
          <p:cNvPr id="5" name="Picture 4">
            <a:extLst>
              <a:ext uri="{FF2B5EF4-FFF2-40B4-BE49-F238E27FC236}">
                <a16:creationId xmlns:a16="http://schemas.microsoft.com/office/drawing/2014/main" id="{A55AFE24-2060-2223-7A52-54605DDD6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276" y="2728451"/>
            <a:ext cx="2963936" cy="4263508"/>
          </a:xfrm>
          <a:prstGeom prst="rect">
            <a:avLst/>
          </a:prstGeom>
        </p:spPr>
      </p:pic>
    </p:spTree>
    <p:extLst>
      <p:ext uri="{BB962C8B-B14F-4D97-AF65-F5344CB8AC3E}">
        <p14:creationId xmlns:p14="http://schemas.microsoft.com/office/powerpoint/2010/main" val="759933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466804" y="3142876"/>
            <a:ext cx="6923001" cy="1881408"/>
          </a:xfrm>
        </p:spPr>
        <p:txBody>
          <a:bodyPr>
            <a:noAutofit/>
          </a:bodyPr>
          <a:lstStyle/>
          <a:p>
            <a:r>
              <a:rPr lang="en-IN" sz="6000" dirty="0"/>
              <a:t>7. LOOPING  </a:t>
            </a:r>
            <a:br>
              <a:rPr lang="en-IN" sz="6000" dirty="0"/>
            </a:br>
            <a:r>
              <a:rPr lang="en-IN" sz="6000" dirty="0"/>
              <a:t>    STATEMENTS</a:t>
            </a:r>
          </a:p>
        </p:txBody>
      </p:sp>
    </p:spTree>
    <p:extLst>
      <p:ext uri="{BB962C8B-B14F-4D97-AF65-F5344CB8AC3E}">
        <p14:creationId xmlns:p14="http://schemas.microsoft.com/office/powerpoint/2010/main" val="4012612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840418"/>
            <a:ext cx="8596668" cy="4073914"/>
          </a:xfrm>
        </p:spPr>
        <p:txBody>
          <a:bodyPr/>
          <a:lstStyle/>
          <a:p>
            <a:pPr algn="just">
              <a:lnSpc>
                <a:spcPct val="150000"/>
              </a:lnSpc>
            </a:pPr>
            <a:r>
              <a:rPr lang="en-US" b="0" i="0" dirty="0">
                <a:solidFill>
                  <a:schemeClr val="bg1"/>
                </a:solidFill>
                <a:effectLst/>
                <a:latin typeface="inter-regular"/>
              </a:rPr>
              <a:t>The following loops are available in Python to fulfil the looping needs. Python offers 3 choices for running the loops. The basic functionality of all the techniques is the same, although the syntax and the amount of time required for checking the condition differ.</a:t>
            </a:r>
          </a:p>
          <a:p>
            <a:pPr algn="just">
              <a:lnSpc>
                <a:spcPct val="150000"/>
              </a:lnSpc>
            </a:pPr>
            <a:r>
              <a:rPr lang="en-US" b="0" i="0" dirty="0">
                <a:solidFill>
                  <a:schemeClr val="bg1"/>
                </a:solidFill>
                <a:effectLst/>
                <a:latin typeface="inter-regular"/>
              </a:rPr>
              <a:t>We can run a single statement or set of statements repeatedly using a loop command.</a:t>
            </a:r>
          </a:p>
          <a:p>
            <a:pPr>
              <a:lnSpc>
                <a:spcPct val="150000"/>
              </a:lnSpc>
            </a:pPr>
            <a:r>
              <a:rPr lang="en-US" b="0" i="0" dirty="0">
                <a:solidFill>
                  <a:schemeClr val="bg1"/>
                </a:solidFill>
                <a:effectLst/>
                <a:latin typeface="inter-regular"/>
              </a:rPr>
              <a:t>The following sorts of loops are available in the Python programming language.</a:t>
            </a:r>
            <a:endParaRPr lang="en-IN" dirty="0">
              <a:solidFill>
                <a:schemeClr val="bg1"/>
              </a:solidFill>
            </a:endParaRPr>
          </a:p>
        </p:txBody>
      </p:sp>
    </p:spTree>
    <p:extLst>
      <p:ext uri="{BB962C8B-B14F-4D97-AF65-F5344CB8AC3E}">
        <p14:creationId xmlns:p14="http://schemas.microsoft.com/office/powerpoint/2010/main" val="3624647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WHILE LOOP </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normAutofit fontScale="85000" lnSpcReduction="20000"/>
          </a:bodyPr>
          <a:lstStyle/>
          <a:p>
            <a:pPr algn="just"/>
            <a:r>
              <a:rPr lang="en-US" b="0" i="0" dirty="0">
                <a:solidFill>
                  <a:schemeClr val="bg1"/>
                </a:solidFill>
                <a:effectLst/>
                <a:latin typeface="inter-regular"/>
              </a:rPr>
              <a:t>While loops are used in Python to iterate until a specified condition is met. </a:t>
            </a:r>
          </a:p>
          <a:p>
            <a:pPr algn="just"/>
            <a:r>
              <a:rPr lang="en-US" b="0" i="0" dirty="0">
                <a:solidFill>
                  <a:schemeClr val="bg1"/>
                </a:solidFill>
                <a:effectLst/>
                <a:latin typeface="inter-regular"/>
              </a:rPr>
              <a:t>However, the statement in the program that follows the while loop is executed once the condition changes to false.</a:t>
            </a:r>
          </a:p>
          <a:p>
            <a:pPr algn="just"/>
            <a:r>
              <a:rPr lang="en-US" dirty="0">
                <a:solidFill>
                  <a:schemeClr val="bg1"/>
                </a:solidFill>
                <a:latin typeface="inter-regular"/>
              </a:rPr>
              <a:t>Syntax :</a:t>
            </a:r>
          </a:p>
          <a:p>
            <a:pPr marL="0" indent="0" algn="just">
              <a:buNone/>
            </a:pPr>
            <a:r>
              <a:rPr lang="en-IN" b="1" i="0" dirty="0">
                <a:solidFill>
                  <a:schemeClr val="bg1"/>
                </a:solidFill>
                <a:effectLst/>
                <a:latin typeface="inter-regular"/>
              </a:rPr>
              <a:t>		while</a:t>
            </a:r>
            <a:r>
              <a:rPr lang="en-IN" b="0" i="0" dirty="0">
                <a:solidFill>
                  <a:schemeClr val="bg1"/>
                </a:solidFill>
                <a:effectLst/>
                <a:latin typeface="inter-regular"/>
              </a:rPr>
              <a:t> &lt;condition&gt;:  </a:t>
            </a:r>
          </a:p>
          <a:p>
            <a:pPr marL="0" indent="0" algn="just">
              <a:buNone/>
            </a:pPr>
            <a:r>
              <a:rPr lang="en-IN" b="0" i="0" dirty="0">
                <a:solidFill>
                  <a:schemeClr val="bg1"/>
                </a:solidFill>
                <a:effectLst/>
                <a:latin typeface="inter-regular"/>
              </a:rPr>
              <a:t>    				{ code block }  </a:t>
            </a:r>
          </a:p>
          <a:p>
            <a:pPr marL="457200" lvl="1" indent="0" algn="just">
              <a:buNone/>
            </a:pPr>
            <a:r>
              <a:rPr lang="en-IN" dirty="0">
                <a:solidFill>
                  <a:schemeClr val="bg1"/>
                </a:solidFill>
              </a:rPr>
              <a:t>Example :</a:t>
            </a:r>
          </a:p>
          <a:p>
            <a:pPr marL="457200" lvl="1" indent="0" algn="just">
              <a:buNone/>
            </a:pPr>
            <a:r>
              <a:rPr lang="en-IN" dirty="0">
                <a:solidFill>
                  <a:schemeClr val="bg1"/>
                </a:solidFill>
              </a:rPr>
              <a:t>	</a:t>
            </a:r>
            <a:r>
              <a:rPr lang="en-US" b="0" i="0" dirty="0">
                <a:solidFill>
                  <a:schemeClr val="bg1"/>
                </a:solidFill>
                <a:effectLst/>
                <a:latin typeface="inter-regular"/>
              </a:rPr>
              <a:t># Python program to show how to use a while loop  </a:t>
            </a:r>
          </a:p>
          <a:p>
            <a:pPr marL="0" indent="0" algn="just">
              <a:buNone/>
            </a:pPr>
            <a:r>
              <a:rPr lang="en-US" b="0" i="0" dirty="0">
                <a:solidFill>
                  <a:schemeClr val="bg1"/>
                </a:solidFill>
                <a:effectLst/>
                <a:latin typeface="inter-regular"/>
              </a:rPr>
              <a:t>		counter = 0  </a:t>
            </a:r>
          </a:p>
          <a:p>
            <a:pPr marL="0" indent="0" algn="just">
              <a:buNone/>
            </a:pPr>
            <a:r>
              <a:rPr lang="en-US" b="0" i="0" dirty="0">
                <a:solidFill>
                  <a:schemeClr val="bg1"/>
                </a:solidFill>
                <a:effectLst/>
                <a:latin typeface="inter-regular"/>
              </a:rPr>
              <a:t>		# Initiating the loop  </a:t>
            </a:r>
          </a:p>
          <a:p>
            <a:pPr marL="0" indent="0" algn="just">
              <a:buNone/>
            </a:pPr>
            <a:r>
              <a:rPr lang="en-US" b="1" i="0" dirty="0">
                <a:solidFill>
                  <a:schemeClr val="bg1"/>
                </a:solidFill>
                <a:effectLst/>
                <a:latin typeface="inter-regular"/>
              </a:rPr>
              <a:t>		while</a:t>
            </a:r>
            <a:r>
              <a:rPr lang="en-US" b="0" i="0" dirty="0">
                <a:solidFill>
                  <a:schemeClr val="bg1"/>
                </a:solidFill>
                <a:effectLst/>
                <a:latin typeface="inter-regular"/>
              </a:rPr>
              <a:t> counter &lt; 10: # giving the condition  </a:t>
            </a:r>
          </a:p>
          <a:p>
            <a:pPr marL="0" indent="0" algn="just">
              <a:buNone/>
            </a:pPr>
            <a:r>
              <a:rPr lang="en-US" b="0" i="0" dirty="0">
                <a:solidFill>
                  <a:schemeClr val="bg1"/>
                </a:solidFill>
                <a:effectLst/>
                <a:latin typeface="inter-regular"/>
              </a:rPr>
              <a:t>		 counter = counter + 3  </a:t>
            </a:r>
          </a:p>
          <a:p>
            <a:pPr marL="0" indent="0" algn="just">
              <a:buNone/>
            </a:pPr>
            <a:r>
              <a:rPr lang="en-US" b="0" i="0" dirty="0">
                <a:solidFill>
                  <a:schemeClr val="bg1"/>
                </a:solidFill>
                <a:effectLst/>
                <a:latin typeface="inter-regular"/>
              </a:rPr>
              <a:t>		 </a:t>
            </a:r>
            <a:r>
              <a:rPr lang="en-US" b="1" i="0" dirty="0">
                <a:solidFill>
                  <a:schemeClr val="bg1"/>
                </a:solidFill>
                <a:effectLst/>
                <a:latin typeface="inter-regular"/>
              </a:rPr>
              <a:t>print</a:t>
            </a:r>
            <a:r>
              <a:rPr lang="en-US" b="0" i="0" dirty="0">
                <a:solidFill>
                  <a:schemeClr val="bg1"/>
                </a:solidFill>
                <a:effectLst/>
                <a:latin typeface="inter-regular"/>
              </a:rPr>
              <a:t>("Python Loops") </a:t>
            </a:r>
          </a:p>
          <a:p>
            <a:pPr marL="457200" lvl="1" indent="0" algn="just">
              <a:buNone/>
            </a:pPr>
            <a:endParaRPr lang="en-IN" dirty="0">
              <a:solidFill>
                <a:schemeClr val="bg1"/>
              </a:solidFill>
            </a:endParaRPr>
          </a:p>
        </p:txBody>
      </p:sp>
    </p:spTree>
    <p:extLst>
      <p:ext uri="{BB962C8B-B14F-4D97-AF65-F5344CB8AC3E}">
        <p14:creationId xmlns:p14="http://schemas.microsoft.com/office/powerpoint/2010/main" val="4232084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US" dirty="0"/>
              <a:t>FOR-LOOP</a:t>
            </a:r>
            <a:endParaRPr lang="en-IN" dirty="0"/>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normAutofit/>
          </a:bodyPr>
          <a:lstStyle/>
          <a:p>
            <a:pPr algn="just"/>
            <a:r>
              <a:rPr lang="en-US" b="0" i="0" dirty="0">
                <a:solidFill>
                  <a:schemeClr val="bg1"/>
                </a:solidFill>
                <a:effectLst/>
                <a:latin typeface="inter-regular"/>
              </a:rPr>
              <a:t> The for loop is often used to iterate over </a:t>
            </a:r>
            <a:r>
              <a:rPr lang="en-US" b="0" i="0" dirty="0" err="1">
                <a:solidFill>
                  <a:schemeClr val="bg1"/>
                </a:solidFill>
                <a:effectLst/>
                <a:latin typeface="inter-regular"/>
              </a:rPr>
              <a:t>iterable</a:t>
            </a:r>
            <a:r>
              <a:rPr lang="en-US" b="0" i="0" dirty="0">
                <a:solidFill>
                  <a:schemeClr val="bg1"/>
                </a:solidFill>
                <a:effectLst/>
                <a:latin typeface="inter-regular"/>
              </a:rPr>
              <a:t> objects such as lists, tuples, or strings</a:t>
            </a:r>
            <a:r>
              <a:rPr lang="en-US" dirty="0">
                <a:solidFill>
                  <a:schemeClr val="bg1"/>
                </a:solidFill>
                <a:latin typeface="inter-regular"/>
              </a:rPr>
              <a:t>.</a:t>
            </a:r>
          </a:p>
          <a:p>
            <a:pPr algn="just"/>
            <a:r>
              <a:rPr lang="en-US" b="0" i="0" dirty="0">
                <a:solidFill>
                  <a:schemeClr val="bg1"/>
                </a:solidFill>
                <a:effectLst/>
                <a:latin typeface="inter-regular"/>
              </a:rPr>
              <a:t>The for-loop is usually used on an </a:t>
            </a:r>
            <a:r>
              <a:rPr lang="en-US" b="0" i="0" dirty="0" err="1">
                <a:solidFill>
                  <a:schemeClr val="bg1"/>
                </a:solidFill>
                <a:effectLst/>
                <a:latin typeface="inter-regular"/>
              </a:rPr>
              <a:t>iterable</a:t>
            </a:r>
            <a:r>
              <a:rPr lang="en-US" b="0" i="0" dirty="0">
                <a:solidFill>
                  <a:schemeClr val="bg1"/>
                </a:solidFill>
                <a:effectLst/>
                <a:latin typeface="inter-regular"/>
              </a:rPr>
              <a:t> object such as a list or the in-built range function. </a:t>
            </a:r>
          </a:p>
          <a:p>
            <a:pPr algn="just"/>
            <a:r>
              <a:rPr lang="en-IN" dirty="0">
                <a:solidFill>
                  <a:schemeClr val="bg1"/>
                </a:solidFill>
              </a:rPr>
              <a:t>Syntax :</a:t>
            </a:r>
          </a:p>
          <a:p>
            <a:pPr marL="0" indent="0" algn="just">
              <a:buNone/>
            </a:pPr>
            <a:r>
              <a:rPr lang="en-IN" dirty="0">
                <a:solidFill>
                  <a:schemeClr val="bg1"/>
                </a:solidFill>
              </a:rPr>
              <a:t>			</a:t>
            </a:r>
            <a:r>
              <a:rPr lang="en-US" b="1" i="0" dirty="0">
                <a:solidFill>
                  <a:schemeClr val="bg1"/>
                </a:solidFill>
                <a:effectLst/>
                <a:latin typeface="inter-regular"/>
              </a:rPr>
              <a:t>for</a:t>
            </a:r>
            <a:r>
              <a:rPr lang="en-US" b="0" i="0" dirty="0">
                <a:solidFill>
                  <a:schemeClr val="bg1"/>
                </a:solidFill>
                <a:effectLst/>
                <a:latin typeface="inter-regular"/>
              </a:rPr>
              <a:t> value </a:t>
            </a:r>
            <a:r>
              <a:rPr lang="en-US" b="1" i="0" dirty="0">
                <a:solidFill>
                  <a:schemeClr val="bg1"/>
                </a:solidFill>
                <a:effectLst/>
                <a:latin typeface="inter-regular"/>
              </a:rPr>
              <a:t>in</a:t>
            </a:r>
            <a:r>
              <a:rPr lang="en-US" b="0" i="0" dirty="0">
                <a:solidFill>
                  <a:schemeClr val="bg1"/>
                </a:solidFill>
                <a:effectLst/>
                <a:latin typeface="inter-regular"/>
              </a:rPr>
              <a:t> sequence:  </a:t>
            </a:r>
          </a:p>
          <a:p>
            <a:pPr marL="0" indent="0" algn="just">
              <a:buNone/>
            </a:pPr>
            <a:r>
              <a:rPr lang="en-US" dirty="0">
                <a:solidFill>
                  <a:schemeClr val="bg1"/>
                </a:solidFill>
                <a:latin typeface="inter-regular"/>
              </a:rPr>
              <a:t>				</a:t>
            </a:r>
            <a:r>
              <a:rPr lang="en-US" b="0" i="0" dirty="0">
                <a:solidFill>
                  <a:schemeClr val="bg1"/>
                </a:solidFill>
                <a:effectLst/>
                <a:latin typeface="inter-regular"/>
              </a:rPr>
              <a:t>{loop body}   </a:t>
            </a:r>
          </a:p>
          <a:p>
            <a:pPr marL="0" indent="0" algn="just">
              <a:buNone/>
            </a:pPr>
            <a:endParaRPr lang="en-IN" dirty="0">
              <a:solidFill>
                <a:schemeClr val="bg1"/>
              </a:solidFill>
            </a:endParaRPr>
          </a:p>
        </p:txBody>
      </p:sp>
    </p:spTree>
    <p:extLst>
      <p:ext uri="{BB962C8B-B14F-4D97-AF65-F5344CB8AC3E}">
        <p14:creationId xmlns:p14="http://schemas.microsoft.com/office/powerpoint/2010/main" val="736364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397979" y="3241198"/>
            <a:ext cx="6923001" cy="1960066"/>
          </a:xfrm>
        </p:spPr>
        <p:txBody>
          <a:bodyPr>
            <a:noAutofit/>
          </a:bodyPr>
          <a:lstStyle/>
          <a:p>
            <a:r>
              <a:rPr lang="en-IN" sz="6000" dirty="0"/>
              <a:t>8. CONTROL </a:t>
            </a:r>
            <a:br>
              <a:rPr lang="en-IN" sz="6000" dirty="0"/>
            </a:br>
            <a:r>
              <a:rPr lang="en-IN" sz="6000" dirty="0"/>
              <a:t>    STATEMENTS</a:t>
            </a:r>
          </a:p>
        </p:txBody>
      </p:sp>
    </p:spTree>
    <p:extLst>
      <p:ext uri="{BB962C8B-B14F-4D97-AF65-F5344CB8AC3E}">
        <p14:creationId xmlns:p14="http://schemas.microsoft.com/office/powerpoint/2010/main" val="3450508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DC17-DA67-1CD3-818B-235B255BC174}"/>
              </a:ext>
            </a:extLst>
          </p:cNvPr>
          <p:cNvSpPr>
            <a:spLocks noGrp="1"/>
          </p:cNvSpPr>
          <p:nvPr>
            <p:ph type="title"/>
          </p:nvPr>
        </p:nvSpPr>
        <p:spPr>
          <a:xfrm>
            <a:off x="677334" y="639939"/>
            <a:ext cx="8596668" cy="1618127"/>
          </a:xfrm>
        </p:spPr>
        <p:txBody>
          <a:bodyPr anchor="b">
            <a:normAutofit fontScale="90000"/>
          </a:bodyPr>
          <a:lstStyle/>
          <a:p>
            <a:r>
              <a:rPr lang="en-IN" dirty="0"/>
              <a:t>VERSIONS</a:t>
            </a:r>
            <a:br>
              <a:rPr lang="en-IN" dirty="0"/>
            </a:br>
            <a:br>
              <a:rPr lang="en-IN" dirty="0"/>
            </a:br>
            <a:r>
              <a:rPr lang="en-IN" sz="2400" dirty="0">
                <a:solidFill>
                  <a:schemeClr val="bg1"/>
                </a:solidFill>
              </a:rPr>
              <a:t>Current version is Python 3.12</a:t>
            </a:r>
            <a:br>
              <a:rPr lang="en-IN" sz="2400" dirty="0">
                <a:solidFill>
                  <a:schemeClr val="bg1"/>
                </a:solidFill>
              </a:rPr>
            </a:br>
            <a:r>
              <a:rPr lang="en-IN" sz="1800" dirty="0">
                <a:solidFill>
                  <a:schemeClr val="tx2">
                    <a:lumMod val="40000"/>
                    <a:lumOff val="60000"/>
                  </a:schemeClr>
                </a:solidFill>
              </a:rPr>
              <a:t>Previous version - 3.11.2</a:t>
            </a:r>
            <a:endParaRPr lang="en-IN" sz="2400" dirty="0">
              <a:solidFill>
                <a:schemeClr val="tx2">
                  <a:lumMod val="40000"/>
                  <a:lumOff val="60000"/>
                </a:schemeClr>
              </a:solidFill>
            </a:endParaRPr>
          </a:p>
        </p:txBody>
      </p:sp>
      <p:sp>
        <p:nvSpPr>
          <p:cNvPr id="10" name="Content Placeholder 9">
            <a:extLst>
              <a:ext uri="{FF2B5EF4-FFF2-40B4-BE49-F238E27FC236}">
                <a16:creationId xmlns:a16="http://schemas.microsoft.com/office/drawing/2014/main" id="{F2A99AF4-187E-6A8B-BC89-CDB6F2278E12}"/>
              </a:ext>
            </a:extLst>
          </p:cNvPr>
          <p:cNvSpPr>
            <a:spLocks noGrp="1"/>
          </p:cNvSpPr>
          <p:nvPr>
            <p:ph idx="1"/>
          </p:nvPr>
        </p:nvSpPr>
        <p:spPr>
          <a:xfrm>
            <a:off x="598676" y="2366706"/>
            <a:ext cx="8596668" cy="2163265"/>
          </a:xfrm>
        </p:spPr>
        <p:txBody>
          <a:bodyPr>
            <a:normAutofit fontScale="92500"/>
          </a:bodyPr>
          <a:lstStyle/>
          <a:p>
            <a:pPr algn="just">
              <a:lnSpc>
                <a:spcPct val="150000"/>
              </a:lnSpc>
            </a:pP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Python 3 is an improved version. It supports Unicode characters. If we dive some integer, it gives the exact output. Earlier in python 2, we get a rounded value for the same. Most of the IT companies switching towards python3. It gets faster with every newer version. Also, Python has big library support for python3.</a:t>
            </a:r>
          </a:p>
        </p:txBody>
      </p:sp>
      <p:sp>
        <p:nvSpPr>
          <p:cNvPr id="11" name="TextBox 10">
            <a:extLst>
              <a:ext uri="{FF2B5EF4-FFF2-40B4-BE49-F238E27FC236}">
                <a16:creationId xmlns:a16="http://schemas.microsoft.com/office/drawing/2014/main" id="{D78CF009-B46E-0732-0EA8-DC53C0FC9732}"/>
              </a:ext>
            </a:extLst>
          </p:cNvPr>
          <p:cNvSpPr txBox="1"/>
          <p:nvPr/>
        </p:nvSpPr>
        <p:spPr>
          <a:xfrm>
            <a:off x="934065" y="4776281"/>
            <a:ext cx="1022554" cy="1107996"/>
          </a:xfrm>
          <a:prstGeom prst="rect">
            <a:avLst/>
          </a:prstGeom>
          <a:solidFill>
            <a:schemeClr val="accent2"/>
          </a:solidFill>
        </p:spPr>
        <p:txBody>
          <a:bodyPr wrap="square" rtlCol="0">
            <a:spAutoFit/>
          </a:bodyPr>
          <a:lstStyle/>
          <a:p>
            <a:pPr algn="ctr"/>
            <a:r>
              <a:rPr lang="en-IN" sz="6600" dirty="0">
                <a:solidFill>
                  <a:schemeClr val="bg1"/>
                </a:solidFill>
              </a:rPr>
              <a:t>3.</a:t>
            </a:r>
          </a:p>
        </p:txBody>
      </p:sp>
      <p:sp>
        <p:nvSpPr>
          <p:cNvPr id="12" name="TextBox 11">
            <a:extLst>
              <a:ext uri="{FF2B5EF4-FFF2-40B4-BE49-F238E27FC236}">
                <a16:creationId xmlns:a16="http://schemas.microsoft.com/office/drawing/2014/main" id="{FE910CCB-AE86-7A01-EC91-EA44AEF2C3CF}"/>
              </a:ext>
            </a:extLst>
          </p:cNvPr>
          <p:cNvSpPr txBox="1"/>
          <p:nvPr/>
        </p:nvSpPr>
        <p:spPr>
          <a:xfrm>
            <a:off x="2197509" y="4776281"/>
            <a:ext cx="1646903" cy="1107996"/>
          </a:xfrm>
          <a:prstGeom prst="rect">
            <a:avLst/>
          </a:prstGeom>
          <a:solidFill>
            <a:schemeClr val="accent2"/>
          </a:solidFill>
        </p:spPr>
        <p:txBody>
          <a:bodyPr wrap="square" rtlCol="0">
            <a:spAutoFit/>
          </a:bodyPr>
          <a:lstStyle/>
          <a:p>
            <a:pPr algn="ctr"/>
            <a:r>
              <a:rPr lang="en-IN" sz="6600" dirty="0">
                <a:solidFill>
                  <a:schemeClr val="bg1"/>
                </a:solidFill>
              </a:rPr>
              <a:t>11.</a:t>
            </a:r>
          </a:p>
        </p:txBody>
      </p:sp>
      <p:sp>
        <p:nvSpPr>
          <p:cNvPr id="13" name="TextBox 12">
            <a:extLst>
              <a:ext uri="{FF2B5EF4-FFF2-40B4-BE49-F238E27FC236}">
                <a16:creationId xmlns:a16="http://schemas.microsoft.com/office/drawing/2014/main" id="{CF11E2B4-3E5D-4695-48CA-A11E9687624F}"/>
              </a:ext>
            </a:extLst>
          </p:cNvPr>
          <p:cNvSpPr txBox="1"/>
          <p:nvPr/>
        </p:nvSpPr>
        <p:spPr>
          <a:xfrm>
            <a:off x="4085302" y="4776281"/>
            <a:ext cx="1022554" cy="1107996"/>
          </a:xfrm>
          <a:prstGeom prst="rect">
            <a:avLst/>
          </a:prstGeom>
          <a:solidFill>
            <a:schemeClr val="accent2"/>
          </a:solidFill>
        </p:spPr>
        <p:txBody>
          <a:bodyPr wrap="square" rtlCol="0">
            <a:spAutoFit/>
          </a:bodyPr>
          <a:lstStyle/>
          <a:p>
            <a:pPr algn="ctr"/>
            <a:r>
              <a:rPr lang="en-IN" sz="6600" dirty="0">
                <a:solidFill>
                  <a:schemeClr val="bg1"/>
                </a:solidFill>
              </a:rPr>
              <a:t>2</a:t>
            </a:r>
          </a:p>
        </p:txBody>
      </p:sp>
      <p:sp>
        <p:nvSpPr>
          <p:cNvPr id="14" name="TextBox 13">
            <a:extLst>
              <a:ext uri="{FF2B5EF4-FFF2-40B4-BE49-F238E27FC236}">
                <a16:creationId xmlns:a16="http://schemas.microsoft.com/office/drawing/2014/main" id="{4BCA07A5-6A2B-612B-4A39-23F4E0684B4A}"/>
              </a:ext>
            </a:extLst>
          </p:cNvPr>
          <p:cNvSpPr txBox="1"/>
          <p:nvPr/>
        </p:nvSpPr>
        <p:spPr>
          <a:xfrm>
            <a:off x="840658" y="6190042"/>
            <a:ext cx="1209367" cy="646331"/>
          </a:xfrm>
          <a:prstGeom prst="rect">
            <a:avLst/>
          </a:prstGeom>
          <a:noFill/>
        </p:spPr>
        <p:txBody>
          <a:bodyPr wrap="square" rtlCol="0">
            <a:spAutoFit/>
          </a:bodyPr>
          <a:lstStyle/>
          <a:p>
            <a:r>
              <a:rPr lang="en-IN" dirty="0">
                <a:solidFill>
                  <a:schemeClr val="bg1"/>
                </a:solidFill>
              </a:rPr>
              <a:t>MAJOR VERSION</a:t>
            </a:r>
          </a:p>
        </p:txBody>
      </p:sp>
      <p:sp>
        <p:nvSpPr>
          <p:cNvPr id="17" name="TextBox 16">
            <a:extLst>
              <a:ext uri="{FF2B5EF4-FFF2-40B4-BE49-F238E27FC236}">
                <a16:creationId xmlns:a16="http://schemas.microsoft.com/office/drawing/2014/main" id="{F1164027-FED3-77C3-269B-CD3DEB3F1B08}"/>
              </a:ext>
            </a:extLst>
          </p:cNvPr>
          <p:cNvSpPr txBox="1"/>
          <p:nvPr/>
        </p:nvSpPr>
        <p:spPr>
          <a:xfrm>
            <a:off x="2099186" y="6205863"/>
            <a:ext cx="2418736" cy="830997"/>
          </a:xfrm>
          <a:prstGeom prst="rect">
            <a:avLst/>
          </a:prstGeom>
          <a:noFill/>
        </p:spPr>
        <p:txBody>
          <a:bodyPr wrap="square" rtlCol="0">
            <a:spAutoFit/>
          </a:bodyPr>
          <a:lstStyle/>
          <a:p>
            <a:r>
              <a:rPr lang="en-IN" sz="1600" dirty="0">
                <a:solidFill>
                  <a:schemeClr val="bg1"/>
                </a:solidFill>
              </a:rPr>
              <a:t>NEW FEATURES ADDED AND RELEASE.</a:t>
            </a:r>
          </a:p>
          <a:p>
            <a:r>
              <a:rPr lang="en-IN" sz="1600" dirty="0">
                <a:solidFill>
                  <a:schemeClr val="bg1"/>
                </a:solidFill>
              </a:rPr>
              <a:t>Appx. Yearly </a:t>
            </a:r>
          </a:p>
        </p:txBody>
      </p:sp>
      <p:sp>
        <p:nvSpPr>
          <p:cNvPr id="18" name="TextBox 17">
            <a:extLst>
              <a:ext uri="{FF2B5EF4-FFF2-40B4-BE49-F238E27FC236}">
                <a16:creationId xmlns:a16="http://schemas.microsoft.com/office/drawing/2014/main" id="{CD287769-47DD-D319-DF8B-93C75C6A5193}"/>
              </a:ext>
            </a:extLst>
          </p:cNvPr>
          <p:cNvSpPr txBox="1"/>
          <p:nvPr/>
        </p:nvSpPr>
        <p:spPr>
          <a:xfrm>
            <a:off x="5874778" y="5007113"/>
            <a:ext cx="2079519" cy="646331"/>
          </a:xfrm>
          <a:prstGeom prst="rect">
            <a:avLst/>
          </a:prstGeom>
          <a:noFill/>
        </p:spPr>
        <p:txBody>
          <a:bodyPr wrap="square" rtlCol="0">
            <a:spAutoFit/>
          </a:bodyPr>
          <a:lstStyle/>
          <a:p>
            <a:r>
              <a:rPr lang="en-IN" dirty="0">
                <a:solidFill>
                  <a:schemeClr val="bg1"/>
                </a:solidFill>
              </a:rPr>
              <a:t>Bug fix &amp; release.</a:t>
            </a:r>
          </a:p>
          <a:p>
            <a:r>
              <a:rPr lang="en-IN" dirty="0">
                <a:solidFill>
                  <a:schemeClr val="bg1"/>
                </a:solidFill>
              </a:rPr>
              <a:t>Appx. (2) monthly</a:t>
            </a:r>
          </a:p>
        </p:txBody>
      </p:sp>
      <p:cxnSp>
        <p:nvCxnSpPr>
          <p:cNvPr id="20" name="Straight Arrow Connector 19">
            <a:extLst>
              <a:ext uri="{FF2B5EF4-FFF2-40B4-BE49-F238E27FC236}">
                <a16:creationId xmlns:a16="http://schemas.microsoft.com/office/drawing/2014/main" id="{AFEB1BE9-399F-65A0-5E9C-ACA068F8C61E}"/>
              </a:ext>
            </a:extLst>
          </p:cNvPr>
          <p:cNvCxnSpPr>
            <a:cxnSpLocks/>
          </p:cNvCxnSpPr>
          <p:nvPr/>
        </p:nvCxnSpPr>
        <p:spPr>
          <a:xfrm flipV="1">
            <a:off x="1435509" y="5944826"/>
            <a:ext cx="0" cy="305765"/>
          </a:xfrm>
          <a:prstGeom prst="straightConnector1">
            <a:avLst/>
          </a:prstGeom>
          <a:ln>
            <a:solidFill>
              <a:schemeClr val="bg1"/>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72AB81F0-C7F6-E0D9-C5C1-A63AFF659DF9}"/>
              </a:ext>
            </a:extLst>
          </p:cNvPr>
          <p:cNvCxnSpPr>
            <a:cxnSpLocks/>
          </p:cNvCxnSpPr>
          <p:nvPr/>
        </p:nvCxnSpPr>
        <p:spPr>
          <a:xfrm flipV="1">
            <a:off x="3020960" y="5944825"/>
            <a:ext cx="0" cy="305765"/>
          </a:xfrm>
          <a:prstGeom prst="straightConnector1">
            <a:avLst/>
          </a:prstGeom>
          <a:ln>
            <a:solidFill>
              <a:schemeClr val="bg1"/>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D891FA7B-FDA2-BD2D-CA66-E426E880EDF7}"/>
              </a:ext>
            </a:extLst>
          </p:cNvPr>
          <p:cNvCxnSpPr>
            <a:cxnSpLocks/>
            <a:stCxn id="18" idx="1"/>
          </p:cNvCxnSpPr>
          <p:nvPr/>
        </p:nvCxnSpPr>
        <p:spPr>
          <a:xfrm flipH="1" flipV="1">
            <a:off x="5235677" y="5316241"/>
            <a:ext cx="639101" cy="14038"/>
          </a:xfrm>
          <a:prstGeom prst="straightConnector1">
            <a:avLst/>
          </a:prstGeom>
          <a:ln>
            <a:solidFill>
              <a:schemeClr val="bg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14860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BREAK &amp; CONTINUE &amp; PASS</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578076"/>
            <a:ext cx="8596668" cy="5338917"/>
          </a:xfrm>
        </p:spPr>
        <p:txBody>
          <a:bodyPr>
            <a:normAutofit lnSpcReduction="10000"/>
          </a:bodyPr>
          <a:lstStyle/>
          <a:p>
            <a:r>
              <a:rPr lang="en-US" b="1" u="sng" dirty="0">
                <a:solidFill>
                  <a:schemeClr val="bg1"/>
                </a:solidFill>
              </a:rPr>
              <a:t>Break</a:t>
            </a:r>
            <a:r>
              <a:rPr lang="en-US" dirty="0">
                <a:solidFill>
                  <a:schemeClr val="bg1"/>
                </a:solidFill>
              </a:rPr>
              <a:t> -</a:t>
            </a:r>
            <a:r>
              <a:rPr lang="en-US" b="0" i="0" dirty="0">
                <a:solidFill>
                  <a:schemeClr val="bg1"/>
                </a:solidFill>
                <a:effectLst/>
                <a:latin typeface="inter-regular"/>
              </a:rPr>
              <a:t>The break is a keyword in python which is used to bring the program control out of the loop</a:t>
            </a:r>
          </a:p>
          <a:p>
            <a:r>
              <a:rPr lang="en-US" b="0" i="0" dirty="0">
                <a:solidFill>
                  <a:schemeClr val="bg1"/>
                </a:solidFill>
                <a:effectLst/>
                <a:latin typeface="inter-regular"/>
              </a:rPr>
              <a:t>The break statement breaks the loops one by one, i.e., in the case of nested loops, it breaks the inner loop first and then proceeds to outer loops. </a:t>
            </a:r>
          </a:p>
          <a:p>
            <a:r>
              <a:rPr lang="en-US" b="0" i="0" dirty="0">
                <a:solidFill>
                  <a:schemeClr val="bg1"/>
                </a:solidFill>
                <a:effectLst/>
                <a:latin typeface="inter-regular"/>
              </a:rPr>
              <a:t>In other words, we can say that break is used to abort the current execution of the program and the control goes to the next line after the loop</a:t>
            </a:r>
          </a:p>
          <a:p>
            <a:r>
              <a:rPr lang="en-US" b="0" i="0" dirty="0">
                <a:solidFill>
                  <a:schemeClr val="bg1"/>
                </a:solidFill>
                <a:effectLst/>
                <a:latin typeface="inter-regular"/>
              </a:rPr>
              <a:t>Example :</a:t>
            </a:r>
          </a:p>
          <a:p>
            <a:pPr marL="400050" lvl="1" indent="0" algn="just">
              <a:buNone/>
            </a:pPr>
            <a:r>
              <a:rPr lang="en-US" b="0" i="0" dirty="0">
                <a:solidFill>
                  <a:schemeClr val="bg1"/>
                </a:solidFill>
                <a:effectLst/>
                <a:latin typeface="inter-regular"/>
              </a:rPr>
              <a:t>list =[1,2,3,4]  </a:t>
            </a:r>
          </a:p>
          <a:p>
            <a:pPr marL="400050" lvl="1" indent="0" algn="just">
              <a:buNone/>
            </a:pPr>
            <a:r>
              <a:rPr lang="en-US" b="0" i="0" dirty="0">
                <a:solidFill>
                  <a:schemeClr val="bg1"/>
                </a:solidFill>
                <a:effectLst/>
                <a:latin typeface="inter-regular"/>
              </a:rPr>
              <a:t>count = 1;  </a:t>
            </a:r>
          </a:p>
          <a:p>
            <a:pPr marL="400050" lvl="1" indent="0" algn="just">
              <a:buNone/>
            </a:pPr>
            <a:r>
              <a:rPr lang="en-US" b="1" i="0" dirty="0">
                <a:solidFill>
                  <a:schemeClr val="bg1"/>
                </a:solidFill>
                <a:effectLst/>
                <a:latin typeface="inter-regular"/>
              </a:rPr>
              <a:t>for</a:t>
            </a:r>
            <a:r>
              <a:rPr lang="en-US" b="0" i="0" dirty="0">
                <a:solidFill>
                  <a:schemeClr val="bg1"/>
                </a:solidFill>
                <a:effectLst/>
                <a:latin typeface="inter-regular"/>
              </a:rPr>
              <a:t> </a:t>
            </a:r>
            <a:r>
              <a:rPr lang="en-US" b="0" i="0" dirty="0" err="1">
                <a:solidFill>
                  <a:schemeClr val="bg1"/>
                </a:solidFill>
                <a:effectLst/>
                <a:latin typeface="inter-regular"/>
              </a:rPr>
              <a:t>i</a:t>
            </a:r>
            <a:r>
              <a:rPr lang="en-US" b="0" i="0" dirty="0">
                <a:solidFill>
                  <a:schemeClr val="bg1"/>
                </a:solidFill>
                <a:effectLst/>
                <a:latin typeface="inter-regular"/>
              </a:rPr>
              <a:t> </a:t>
            </a:r>
            <a:r>
              <a:rPr lang="en-US" b="1" i="0" dirty="0">
                <a:solidFill>
                  <a:schemeClr val="bg1"/>
                </a:solidFill>
                <a:effectLst/>
                <a:latin typeface="inter-regular"/>
              </a:rPr>
              <a:t>in</a:t>
            </a:r>
            <a:r>
              <a:rPr lang="en-US" b="0" i="0" dirty="0">
                <a:solidFill>
                  <a:schemeClr val="bg1"/>
                </a:solidFill>
                <a:effectLst/>
                <a:latin typeface="inter-regular"/>
              </a:rPr>
              <a:t> list:  </a:t>
            </a:r>
          </a:p>
          <a:p>
            <a:pPr marL="400050" lvl="1" indent="0" algn="just">
              <a:buNone/>
            </a:pPr>
            <a:r>
              <a:rPr lang="en-US" b="0" i="0" dirty="0">
                <a:solidFill>
                  <a:schemeClr val="bg1"/>
                </a:solidFill>
                <a:effectLst/>
                <a:latin typeface="inter-regular"/>
              </a:rPr>
              <a:t>    </a:t>
            </a:r>
            <a:r>
              <a:rPr lang="en-US" b="1" i="0" dirty="0">
                <a:solidFill>
                  <a:schemeClr val="bg1"/>
                </a:solidFill>
                <a:effectLst/>
                <a:latin typeface="inter-regular"/>
              </a:rPr>
              <a:t>if</a:t>
            </a:r>
            <a:r>
              <a:rPr lang="en-US" b="0" i="0" dirty="0">
                <a:solidFill>
                  <a:schemeClr val="bg1"/>
                </a:solidFill>
                <a:effectLst/>
                <a:latin typeface="inter-regular"/>
              </a:rPr>
              <a:t> </a:t>
            </a:r>
            <a:r>
              <a:rPr lang="en-US" b="0" i="0" dirty="0" err="1">
                <a:solidFill>
                  <a:schemeClr val="bg1"/>
                </a:solidFill>
                <a:effectLst/>
                <a:latin typeface="inter-regular"/>
              </a:rPr>
              <a:t>i</a:t>
            </a:r>
            <a:r>
              <a:rPr lang="en-US" b="0" i="0" dirty="0">
                <a:solidFill>
                  <a:schemeClr val="bg1"/>
                </a:solidFill>
                <a:effectLst/>
                <a:latin typeface="inter-regular"/>
              </a:rPr>
              <a:t> == 4:  </a:t>
            </a:r>
          </a:p>
          <a:p>
            <a:pPr marL="400050" lvl="1" indent="0" algn="just">
              <a:buNone/>
            </a:pPr>
            <a:r>
              <a:rPr lang="en-US" b="0" i="0" dirty="0">
                <a:solidFill>
                  <a:schemeClr val="bg1"/>
                </a:solidFill>
                <a:effectLst/>
                <a:latin typeface="inter-regular"/>
              </a:rPr>
              <a:t>        </a:t>
            </a:r>
            <a:r>
              <a:rPr lang="en-US" b="1" i="0" dirty="0">
                <a:solidFill>
                  <a:schemeClr val="bg1"/>
                </a:solidFill>
                <a:effectLst/>
                <a:latin typeface="inter-regular"/>
              </a:rPr>
              <a:t>print</a:t>
            </a:r>
            <a:r>
              <a:rPr lang="en-US" b="0" i="0" dirty="0">
                <a:solidFill>
                  <a:schemeClr val="bg1"/>
                </a:solidFill>
                <a:effectLst/>
                <a:latin typeface="inter-regular"/>
              </a:rPr>
              <a:t>("item matched")  </a:t>
            </a:r>
          </a:p>
          <a:p>
            <a:pPr marL="400050" lvl="1" indent="0" algn="just">
              <a:buNone/>
            </a:pPr>
            <a:r>
              <a:rPr lang="en-US" b="0" i="0" dirty="0">
                <a:solidFill>
                  <a:schemeClr val="bg1"/>
                </a:solidFill>
                <a:effectLst/>
                <a:latin typeface="inter-regular"/>
              </a:rPr>
              <a:t>        count = count + 1;  </a:t>
            </a:r>
          </a:p>
          <a:p>
            <a:pPr marL="400050" lvl="1" indent="0" algn="just">
              <a:buNone/>
            </a:pPr>
            <a:r>
              <a:rPr lang="en-US" b="0" i="0" dirty="0">
                <a:solidFill>
                  <a:schemeClr val="bg1"/>
                </a:solidFill>
                <a:effectLst/>
                <a:latin typeface="inter-regular"/>
              </a:rPr>
              <a:t>        </a:t>
            </a:r>
            <a:r>
              <a:rPr lang="en-US" b="1" i="0" dirty="0">
                <a:solidFill>
                  <a:schemeClr val="bg1"/>
                </a:solidFill>
                <a:effectLst/>
                <a:latin typeface="inter-regular"/>
              </a:rPr>
              <a:t>break</a:t>
            </a:r>
            <a:r>
              <a:rPr lang="en-US" b="0" i="0" dirty="0">
                <a:solidFill>
                  <a:schemeClr val="bg1"/>
                </a:solidFill>
                <a:effectLst/>
                <a:latin typeface="inter-regular"/>
              </a:rPr>
              <a:t>  </a:t>
            </a:r>
          </a:p>
          <a:p>
            <a:pPr marL="400050" lvl="1" indent="0" algn="just">
              <a:buNone/>
            </a:pPr>
            <a:r>
              <a:rPr lang="en-US" b="1" i="0" dirty="0">
                <a:solidFill>
                  <a:schemeClr val="bg1"/>
                </a:solidFill>
                <a:effectLst/>
                <a:latin typeface="inter-regular"/>
              </a:rPr>
              <a:t>print</a:t>
            </a:r>
            <a:r>
              <a:rPr lang="en-US" b="0" i="0" dirty="0">
                <a:solidFill>
                  <a:schemeClr val="bg1"/>
                </a:solidFill>
                <a:effectLst/>
                <a:latin typeface="inter-regular"/>
              </a:rPr>
              <a:t>("found </a:t>
            </a:r>
            <a:r>
              <a:rPr lang="en-US" b="0" i="0" dirty="0" err="1">
                <a:solidFill>
                  <a:schemeClr val="bg1"/>
                </a:solidFill>
                <a:effectLst/>
                <a:latin typeface="inter-regular"/>
              </a:rPr>
              <a:t>at",count,"location</a:t>
            </a:r>
            <a:r>
              <a:rPr lang="en-US" b="0" i="0" dirty="0">
                <a:solidFill>
                  <a:schemeClr val="bg1"/>
                </a:solidFill>
                <a:effectLst/>
                <a:latin typeface="inter-regular"/>
              </a:rPr>
              <a:t>");  </a:t>
            </a:r>
          </a:p>
          <a:p>
            <a:endParaRPr lang="en-IN" dirty="0">
              <a:solidFill>
                <a:schemeClr val="bg1"/>
              </a:solidFill>
            </a:endParaRPr>
          </a:p>
        </p:txBody>
      </p:sp>
    </p:spTree>
    <p:extLst>
      <p:ext uri="{BB962C8B-B14F-4D97-AF65-F5344CB8AC3E}">
        <p14:creationId xmlns:p14="http://schemas.microsoft.com/office/powerpoint/2010/main" val="1853540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BREAK &amp; CONTINUE &amp; PASS</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578076"/>
            <a:ext cx="8596668" cy="5338917"/>
          </a:xfrm>
        </p:spPr>
        <p:txBody>
          <a:bodyPr>
            <a:normAutofit/>
          </a:bodyPr>
          <a:lstStyle/>
          <a:p>
            <a:r>
              <a:rPr lang="en-US" b="1" u="sng" dirty="0">
                <a:solidFill>
                  <a:schemeClr val="bg1"/>
                </a:solidFill>
              </a:rPr>
              <a:t>Continue – </a:t>
            </a:r>
          </a:p>
          <a:p>
            <a:r>
              <a:rPr lang="en-US" b="0" i="0" dirty="0">
                <a:solidFill>
                  <a:srgbClr val="333333"/>
                </a:solidFill>
                <a:effectLst/>
                <a:latin typeface="inter-regular"/>
              </a:rPr>
              <a:t> </a:t>
            </a:r>
            <a:r>
              <a:rPr lang="en-US" b="0" i="0" dirty="0">
                <a:solidFill>
                  <a:schemeClr val="bg1"/>
                </a:solidFill>
                <a:effectLst/>
                <a:latin typeface="inter-regular"/>
              </a:rPr>
              <a:t>The continue keyword return control of the iteration to the beginning of the Python for loop or Python while loop</a:t>
            </a:r>
          </a:p>
          <a:p>
            <a:r>
              <a:rPr lang="en-US" b="1" u="sng" dirty="0">
                <a:solidFill>
                  <a:schemeClr val="bg1"/>
                </a:solidFill>
                <a:latin typeface="inter-regular"/>
              </a:rPr>
              <a:t>Example :</a:t>
            </a:r>
          </a:p>
          <a:p>
            <a:pPr marL="400050" lvl="1" indent="0" algn="just">
              <a:buNone/>
            </a:pPr>
            <a:r>
              <a:rPr lang="en-US" b="0" i="0" dirty="0">
                <a:solidFill>
                  <a:schemeClr val="accent5">
                    <a:lumMod val="75000"/>
                  </a:schemeClr>
                </a:solidFill>
                <a:effectLst/>
                <a:latin typeface="inter-regular"/>
              </a:rPr>
              <a:t># Python code to show example of continue statement  </a:t>
            </a:r>
          </a:p>
          <a:p>
            <a:pPr marL="400050" lvl="1" indent="0" algn="just">
              <a:buNone/>
            </a:pPr>
            <a:r>
              <a:rPr lang="en-US" b="0" i="0" dirty="0">
                <a:solidFill>
                  <a:schemeClr val="accent5">
                    <a:lumMod val="75000"/>
                  </a:schemeClr>
                </a:solidFill>
                <a:effectLst/>
                <a:latin typeface="inter-regular"/>
              </a:rPr>
              <a:t># looping from 10 to 20  </a:t>
            </a:r>
          </a:p>
          <a:p>
            <a:pPr marL="400050" lvl="1" indent="0" algn="just">
              <a:buNone/>
            </a:pPr>
            <a:r>
              <a:rPr lang="en-US" b="1" i="0" dirty="0">
                <a:solidFill>
                  <a:schemeClr val="bg1"/>
                </a:solidFill>
                <a:effectLst/>
                <a:latin typeface="inter-regular"/>
              </a:rPr>
              <a:t>for</a:t>
            </a:r>
            <a:r>
              <a:rPr lang="en-US" b="0" i="0" dirty="0">
                <a:solidFill>
                  <a:schemeClr val="bg1"/>
                </a:solidFill>
                <a:effectLst/>
                <a:latin typeface="inter-regular"/>
              </a:rPr>
              <a:t> iterator </a:t>
            </a:r>
            <a:r>
              <a:rPr lang="en-US" b="1" i="0" dirty="0">
                <a:solidFill>
                  <a:schemeClr val="bg1"/>
                </a:solidFill>
                <a:effectLst/>
                <a:latin typeface="inter-regular"/>
              </a:rPr>
              <a:t>in</a:t>
            </a:r>
            <a:r>
              <a:rPr lang="en-US" b="0" i="0" dirty="0">
                <a:solidFill>
                  <a:schemeClr val="bg1"/>
                </a:solidFill>
                <a:effectLst/>
                <a:latin typeface="inter-regular"/>
              </a:rPr>
              <a:t> range(10, 21):  </a:t>
            </a:r>
          </a:p>
          <a:p>
            <a:pPr marL="400050" lvl="1" indent="0" algn="just">
              <a:buNone/>
            </a:pPr>
            <a:r>
              <a:rPr lang="en-US" b="0" i="0" dirty="0">
                <a:solidFill>
                  <a:schemeClr val="bg1"/>
                </a:solidFill>
                <a:effectLst/>
                <a:latin typeface="inter-regular"/>
              </a:rPr>
              <a:t>		</a:t>
            </a:r>
            <a:r>
              <a:rPr lang="en-US" b="0" i="0" dirty="0">
                <a:solidFill>
                  <a:schemeClr val="accent5">
                    <a:lumMod val="75000"/>
                  </a:schemeClr>
                </a:solidFill>
                <a:effectLst/>
                <a:latin typeface="inter-regular"/>
              </a:rPr>
              <a:t> # If iterator is equals to 15, loop will continue to the next iteration  </a:t>
            </a:r>
          </a:p>
          <a:p>
            <a:pPr marL="400050" lvl="1" indent="0" algn="just">
              <a:buNone/>
            </a:pPr>
            <a:r>
              <a:rPr lang="en-US" b="1" i="0" dirty="0">
                <a:solidFill>
                  <a:schemeClr val="bg1"/>
                </a:solidFill>
                <a:effectLst/>
                <a:latin typeface="inter-regular"/>
              </a:rPr>
              <a:t>		if</a:t>
            </a:r>
            <a:r>
              <a:rPr lang="en-US" b="0" i="0" dirty="0">
                <a:solidFill>
                  <a:schemeClr val="bg1"/>
                </a:solidFill>
                <a:effectLst/>
                <a:latin typeface="inter-regular"/>
              </a:rPr>
              <a:t> iterator == 15:  </a:t>
            </a:r>
          </a:p>
          <a:p>
            <a:pPr marL="400050" lvl="1" indent="0" algn="just">
              <a:buNone/>
            </a:pPr>
            <a:r>
              <a:rPr lang="en-US" b="0" i="0" dirty="0">
                <a:solidFill>
                  <a:schemeClr val="bg1"/>
                </a:solidFill>
                <a:effectLst/>
                <a:latin typeface="inter-regular"/>
              </a:rPr>
              <a:t>			 </a:t>
            </a:r>
            <a:r>
              <a:rPr lang="en-US" b="1" i="0" dirty="0">
                <a:solidFill>
                  <a:schemeClr val="bg1"/>
                </a:solidFill>
                <a:effectLst/>
                <a:latin typeface="inter-regular"/>
              </a:rPr>
              <a:t>continue</a:t>
            </a:r>
            <a:r>
              <a:rPr lang="en-US" b="0" i="0" dirty="0">
                <a:solidFill>
                  <a:schemeClr val="bg1"/>
                </a:solidFill>
                <a:effectLst/>
                <a:latin typeface="inter-regular"/>
              </a:rPr>
              <a:t>  </a:t>
            </a:r>
          </a:p>
          <a:p>
            <a:pPr marL="400050" lvl="1" indent="0" algn="just">
              <a:buNone/>
            </a:pPr>
            <a:r>
              <a:rPr lang="en-US" b="0" i="0" dirty="0">
                <a:solidFill>
                  <a:schemeClr val="bg1"/>
                </a:solidFill>
                <a:effectLst/>
                <a:latin typeface="inter-regular"/>
              </a:rPr>
              <a:t>		</a:t>
            </a:r>
            <a:r>
              <a:rPr lang="en-US" b="0" i="0" dirty="0">
                <a:solidFill>
                  <a:schemeClr val="accent5">
                    <a:lumMod val="75000"/>
                  </a:schemeClr>
                </a:solidFill>
                <a:effectLst/>
                <a:latin typeface="inter-regular"/>
              </a:rPr>
              <a:t># otherwise printing the value of iterator  </a:t>
            </a:r>
          </a:p>
          <a:p>
            <a:pPr marL="400050" lvl="1" indent="0" algn="just">
              <a:buNone/>
            </a:pPr>
            <a:r>
              <a:rPr lang="en-US" b="1" i="0" dirty="0">
                <a:solidFill>
                  <a:schemeClr val="bg1"/>
                </a:solidFill>
                <a:effectLst/>
                <a:latin typeface="inter-regular"/>
              </a:rPr>
              <a:t>		print</a:t>
            </a:r>
            <a:r>
              <a:rPr lang="en-US" b="0" i="0" dirty="0">
                <a:solidFill>
                  <a:schemeClr val="bg1"/>
                </a:solidFill>
                <a:effectLst/>
                <a:latin typeface="inter-regular"/>
              </a:rPr>
              <a:t>( iterator )</a:t>
            </a:r>
          </a:p>
          <a:p>
            <a:endParaRPr lang="en-IN" b="1" u="sng" dirty="0">
              <a:solidFill>
                <a:schemeClr val="bg1"/>
              </a:solidFill>
            </a:endParaRPr>
          </a:p>
        </p:txBody>
      </p:sp>
    </p:spTree>
    <p:extLst>
      <p:ext uri="{BB962C8B-B14F-4D97-AF65-F5344CB8AC3E}">
        <p14:creationId xmlns:p14="http://schemas.microsoft.com/office/powerpoint/2010/main" val="1568618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BREAK &amp; CONTINUE &amp; PASS</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578076"/>
            <a:ext cx="8596668" cy="5338917"/>
          </a:xfrm>
        </p:spPr>
        <p:txBody>
          <a:bodyPr>
            <a:normAutofit/>
          </a:bodyPr>
          <a:lstStyle/>
          <a:p>
            <a:r>
              <a:rPr lang="en-US" b="1" u="sng" dirty="0">
                <a:solidFill>
                  <a:schemeClr val="bg1"/>
                </a:solidFill>
              </a:rPr>
              <a:t>Pass :</a:t>
            </a:r>
          </a:p>
          <a:p>
            <a:pPr lvl="1"/>
            <a:r>
              <a:rPr lang="en-US" b="0" i="0" dirty="0">
                <a:solidFill>
                  <a:schemeClr val="bg1"/>
                </a:solidFill>
                <a:effectLst/>
                <a:latin typeface="inter-regular"/>
              </a:rPr>
              <a:t>The null statement is another name for the pass statement.</a:t>
            </a:r>
            <a:endParaRPr lang="en-US" b="1" i="0" u="sng" dirty="0">
              <a:solidFill>
                <a:schemeClr val="bg1"/>
              </a:solidFill>
              <a:effectLst/>
              <a:latin typeface="inter-regular"/>
            </a:endParaRPr>
          </a:p>
          <a:p>
            <a:pPr marL="0" indent="0" algn="just">
              <a:buNone/>
            </a:pPr>
            <a:r>
              <a:rPr lang="en-US" b="1" i="0" dirty="0">
                <a:solidFill>
                  <a:schemeClr val="bg1"/>
                </a:solidFill>
                <a:effectLst/>
                <a:latin typeface="inter-regular"/>
              </a:rPr>
              <a:t>		</a:t>
            </a:r>
            <a:r>
              <a:rPr lang="en-US" b="0" i="0" dirty="0">
                <a:solidFill>
                  <a:srgbClr val="008200"/>
                </a:solidFill>
                <a:effectLst/>
                <a:latin typeface="inter-regular"/>
              </a:rPr>
              <a:t># Python program to show how to use a pass statement in a for loop</a:t>
            </a:r>
            <a:endParaRPr lang="en-US" dirty="0">
              <a:solidFill>
                <a:srgbClr val="000000"/>
              </a:solidFill>
              <a:latin typeface="inter-regular"/>
            </a:endParaRPr>
          </a:p>
          <a:p>
            <a:pPr marL="0" indent="0" algn="just">
              <a:buNone/>
            </a:pPr>
            <a:r>
              <a:rPr lang="en-US" b="0" i="0" dirty="0">
                <a:solidFill>
                  <a:srgbClr val="0000FF"/>
                </a:solidFill>
                <a:effectLst/>
                <a:latin typeface="inter-regular"/>
              </a:rPr>
              <a:t>		''</a:t>
            </a:r>
            <a:r>
              <a:rPr lang="en-US" b="0" i="0" dirty="0">
                <a:solidFill>
                  <a:srgbClr val="008200"/>
                </a:solidFill>
                <a:effectLst/>
                <a:latin typeface="inter-regular"/>
              </a:rPr>
              <a:t>'''pass acts as a placeholder. We can fill this place later on'‘’</a:t>
            </a: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		</a:t>
            </a:r>
            <a:r>
              <a:rPr lang="en-US" b="0" i="0" dirty="0">
                <a:solidFill>
                  <a:schemeClr val="bg1">
                    <a:lumMod val="95000"/>
                  </a:schemeClr>
                </a:solidFill>
                <a:effectLst/>
                <a:latin typeface="inter-regular"/>
              </a:rPr>
              <a:t>sequence = {"Python", "Pass", "Statement", "Placeholder"}  </a:t>
            </a:r>
          </a:p>
          <a:p>
            <a:pPr marL="0" indent="0" algn="just">
              <a:buNone/>
            </a:pPr>
            <a:r>
              <a:rPr lang="en-US" b="1" i="0" dirty="0">
                <a:solidFill>
                  <a:schemeClr val="bg1">
                    <a:lumMod val="95000"/>
                  </a:schemeClr>
                </a:solidFill>
                <a:effectLst/>
                <a:latin typeface="inter-regular"/>
              </a:rPr>
              <a:t>		for</a:t>
            </a:r>
            <a:r>
              <a:rPr lang="en-US" b="0" i="0" dirty="0">
                <a:solidFill>
                  <a:schemeClr val="bg1">
                    <a:lumMod val="95000"/>
                  </a:schemeClr>
                </a:solidFill>
                <a:effectLst/>
                <a:latin typeface="inter-regular"/>
              </a:rPr>
              <a:t> value </a:t>
            </a:r>
            <a:r>
              <a:rPr lang="en-US" b="1" i="0" dirty="0">
                <a:solidFill>
                  <a:schemeClr val="bg1">
                    <a:lumMod val="95000"/>
                  </a:schemeClr>
                </a:solidFill>
                <a:effectLst/>
                <a:latin typeface="inter-regular"/>
              </a:rPr>
              <a:t>in</a:t>
            </a:r>
            <a:r>
              <a:rPr lang="en-US" b="0" i="0" dirty="0">
                <a:solidFill>
                  <a:schemeClr val="bg1">
                    <a:lumMod val="95000"/>
                  </a:schemeClr>
                </a:solidFill>
                <a:effectLst/>
                <a:latin typeface="inter-regular"/>
              </a:rPr>
              <a:t> sequence:  </a:t>
            </a:r>
          </a:p>
          <a:p>
            <a:pPr marL="0" indent="0" algn="just">
              <a:buNone/>
            </a:pPr>
            <a:r>
              <a:rPr lang="en-US" b="0" i="0" dirty="0">
                <a:solidFill>
                  <a:schemeClr val="bg1">
                    <a:lumMod val="95000"/>
                  </a:schemeClr>
                </a:solidFill>
                <a:effectLst/>
                <a:latin typeface="inter-regular"/>
              </a:rPr>
              <a:t>		 	</a:t>
            </a:r>
            <a:r>
              <a:rPr lang="en-US" b="1" i="0" dirty="0">
                <a:solidFill>
                  <a:schemeClr val="bg1">
                    <a:lumMod val="95000"/>
                  </a:schemeClr>
                </a:solidFill>
                <a:effectLst/>
                <a:latin typeface="inter-regular"/>
              </a:rPr>
              <a:t>If</a:t>
            </a:r>
            <a:r>
              <a:rPr lang="en-US" b="0" i="0" dirty="0">
                <a:solidFill>
                  <a:schemeClr val="bg1">
                    <a:lumMod val="95000"/>
                  </a:schemeClr>
                </a:solidFill>
                <a:effectLst/>
                <a:latin typeface="inter-regular"/>
              </a:rPr>
              <a:t> value == "Pass":  </a:t>
            </a:r>
          </a:p>
          <a:p>
            <a:pPr marL="0" indent="0" algn="just">
              <a:buNone/>
            </a:pPr>
            <a:r>
              <a:rPr lang="en-US" b="1" i="0" dirty="0">
                <a:solidFill>
                  <a:schemeClr val="bg1">
                    <a:lumMod val="95000"/>
                  </a:schemeClr>
                </a:solidFill>
                <a:effectLst/>
                <a:latin typeface="inter-regular"/>
              </a:rPr>
              <a:t>				pass</a:t>
            </a:r>
            <a:r>
              <a:rPr lang="en-US" b="0" i="0" dirty="0">
                <a:solidFill>
                  <a:schemeClr val="bg1">
                    <a:lumMod val="95000"/>
                  </a:schemeClr>
                </a:solidFill>
                <a:effectLst/>
                <a:latin typeface="inter-regular"/>
              </a:rPr>
              <a:t> </a:t>
            </a:r>
          </a:p>
          <a:p>
            <a:pPr marL="0" indent="0" algn="just">
              <a:buNone/>
            </a:pPr>
            <a:r>
              <a:rPr lang="en-US" b="0" i="0" dirty="0">
                <a:solidFill>
                  <a:schemeClr val="bg1">
                    <a:lumMod val="95000"/>
                  </a:schemeClr>
                </a:solidFill>
                <a:effectLst/>
                <a:latin typeface="inter-regular"/>
              </a:rPr>
              <a:t>			</a:t>
            </a:r>
            <a:r>
              <a:rPr lang="en-US" b="0" i="0" dirty="0">
                <a:solidFill>
                  <a:schemeClr val="accent5">
                    <a:lumMod val="75000"/>
                  </a:schemeClr>
                </a:solidFill>
                <a:effectLst/>
                <a:latin typeface="inter-regular"/>
              </a:rPr>
              <a:t># leaving an empty if block using the pass keyword  </a:t>
            </a:r>
          </a:p>
          <a:p>
            <a:pPr marL="0" indent="0" algn="just">
              <a:buNone/>
            </a:pPr>
            <a:r>
              <a:rPr lang="en-US" b="1" i="0" dirty="0">
                <a:solidFill>
                  <a:schemeClr val="bg1">
                    <a:lumMod val="95000"/>
                  </a:schemeClr>
                </a:solidFill>
                <a:effectLst/>
                <a:latin typeface="inter-regular"/>
              </a:rPr>
              <a:t>			else</a:t>
            </a:r>
            <a:r>
              <a:rPr lang="en-US" b="0" i="0" dirty="0">
                <a:solidFill>
                  <a:schemeClr val="bg1">
                    <a:lumMod val="95000"/>
                  </a:schemeClr>
                </a:solidFill>
                <a:effectLst/>
                <a:latin typeface="inter-regular"/>
              </a:rPr>
              <a:t>:  </a:t>
            </a:r>
          </a:p>
          <a:p>
            <a:pPr marL="0" indent="0" algn="just">
              <a:buNone/>
            </a:pPr>
            <a:r>
              <a:rPr lang="en-US" b="1" i="0" dirty="0">
                <a:solidFill>
                  <a:schemeClr val="bg1">
                    <a:lumMod val="95000"/>
                  </a:schemeClr>
                </a:solidFill>
                <a:effectLst/>
                <a:latin typeface="inter-regular"/>
              </a:rPr>
              <a:t>				print</a:t>
            </a:r>
            <a:r>
              <a:rPr lang="en-US" b="0" i="0" dirty="0">
                <a:solidFill>
                  <a:schemeClr val="bg1">
                    <a:lumMod val="95000"/>
                  </a:schemeClr>
                </a:solidFill>
                <a:effectLst/>
                <a:latin typeface="inter-regular"/>
              </a:rPr>
              <a:t>("Not reached pass keyword: ", value)  </a:t>
            </a:r>
          </a:p>
          <a:p>
            <a:pPr marL="457200" lvl="1" indent="0">
              <a:buNone/>
            </a:pPr>
            <a:endParaRPr lang="en-US" b="1" dirty="0">
              <a:solidFill>
                <a:schemeClr val="bg1"/>
              </a:solidFill>
            </a:endParaRPr>
          </a:p>
        </p:txBody>
      </p:sp>
    </p:spTree>
    <p:extLst>
      <p:ext uri="{BB962C8B-B14F-4D97-AF65-F5344CB8AC3E}">
        <p14:creationId xmlns:p14="http://schemas.microsoft.com/office/powerpoint/2010/main" val="1177007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948585" y="3359186"/>
            <a:ext cx="6923001" cy="1031545"/>
          </a:xfrm>
        </p:spPr>
        <p:txBody>
          <a:bodyPr>
            <a:noAutofit/>
          </a:bodyPr>
          <a:lstStyle/>
          <a:p>
            <a:r>
              <a:rPr lang="en-IN" sz="6000" dirty="0"/>
              <a:t>9. FUNCTIONS</a:t>
            </a:r>
          </a:p>
        </p:txBody>
      </p:sp>
    </p:spTree>
    <p:extLst>
      <p:ext uri="{BB962C8B-B14F-4D97-AF65-F5344CB8AC3E}">
        <p14:creationId xmlns:p14="http://schemas.microsoft.com/office/powerpoint/2010/main" val="3406057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FUNCTIONS</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dirty="0">
                <a:solidFill>
                  <a:schemeClr val="bg1"/>
                </a:solidFill>
              </a:rPr>
              <a:t>Function is a block of code which only run when it is called.</a:t>
            </a:r>
          </a:p>
          <a:p>
            <a:r>
              <a:rPr lang="en-US" dirty="0">
                <a:solidFill>
                  <a:schemeClr val="bg1"/>
                </a:solidFill>
              </a:rPr>
              <a:t>A Function returns data as result.</a:t>
            </a:r>
          </a:p>
          <a:p>
            <a:r>
              <a:rPr lang="en-US" dirty="0">
                <a:solidFill>
                  <a:schemeClr val="bg1"/>
                </a:solidFill>
              </a:rPr>
              <a:t>Def is used for the key word.</a:t>
            </a:r>
          </a:p>
          <a:p>
            <a:r>
              <a:rPr lang="en-US" dirty="0">
                <a:solidFill>
                  <a:schemeClr val="bg1"/>
                </a:solidFill>
              </a:rPr>
              <a:t>Function have parameter and argument.</a:t>
            </a:r>
          </a:p>
          <a:p>
            <a:r>
              <a:rPr lang="en-US" b="1" u="sng" dirty="0">
                <a:solidFill>
                  <a:schemeClr val="bg1"/>
                </a:solidFill>
              </a:rPr>
              <a:t>Example :</a:t>
            </a:r>
          </a:p>
          <a:p>
            <a:pPr marL="0" indent="0">
              <a:buNone/>
            </a:pPr>
            <a:r>
              <a:rPr lang="en-IN" dirty="0">
                <a:solidFill>
                  <a:schemeClr val="bg1"/>
                </a:solidFill>
              </a:rPr>
              <a:t>		def sum(</a:t>
            </a:r>
            <a:r>
              <a:rPr lang="en-IN" dirty="0" err="1">
                <a:solidFill>
                  <a:schemeClr val="bg1"/>
                </a:solidFill>
              </a:rPr>
              <a:t>a,b</a:t>
            </a:r>
            <a:r>
              <a:rPr lang="en-IN" dirty="0">
                <a:solidFill>
                  <a:schemeClr val="bg1"/>
                </a:solidFill>
              </a:rPr>
              <a:t>):</a:t>
            </a:r>
          </a:p>
          <a:p>
            <a:pPr marL="0" indent="0">
              <a:buNone/>
            </a:pPr>
            <a:r>
              <a:rPr lang="en-IN" dirty="0">
                <a:solidFill>
                  <a:schemeClr val="bg1"/>
                </a:solidFill>
              </a:rPr>
              <a:t>			print(</a:t>
            </a:r>
            <a:r>
              <a:rPr lang="en-IN" dirty="0" err="1">
                <a:solidFill>
                  <a:schemeClr val="bg1"/>
                </a:solidFill>
              </a:rPr>
              <a:t>a+b</a:t>
            </a:r>
            <a:r>
              <a:rPr lang="en-IN" dirty="0">
                <a:solidFill>
                  <a:schemeClr val="bg1"/>
                </a:solidFill>
              </a:rPr>
              <a:t>)</a:t>
            </a:r>
          </a:p>
          <a:p>
            <a:pPr marL="0" indent="0">
              <a:buNone/>
            </a:pPr>
            <a:r>
              <a:rPr lang="en-IN" dirty="0">
                <a:solidFill>
                  <a:schemeClr val="bg1"/>
                </a:solidFill>
              </a:rPr>
              <a:t>		sum(4,5)</a:t>
            </a:r>
          </a:p>
        </p:txBody>
      </p:sp>
    </p:spTree>
    <p:extLst>
      <p:ext uri="{BB962C8B-B14F-4D97-AF65-F5344CB8AC3E}">
        <p14:creationId xmlns:p14="http://schemas.microsoft.com/office/powerpoint/2010/main" val="2291689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p:txBody>
          <a:bodyPr/>
          <a:lstStyle/>
          <a:p>
            <a:r>
              <a:rPr lang="en-IN" dirty="0"/>
              <a:t>TYPE OF FUNCTIONS</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489587"/>
            <a:ext cx="8596668" cy="4852446"/>
          </a:xfrm>
        </p:spPr>
        <p:txBody>
          <a:bodyPr/>
          <a:lstStyle/>
          <a:p>
            <a:pPr marL="0" indent="0">
              <a:buNone/>
            </a:pPr>
            <a:r>
              <a:rPr lang="en-US" dirty="0">
                <a:solidFill>
                  <a:schemeClr val="bg1"/>
                </a:solidFill>
              </a:rPr>
              <a:t>User Defined function</a:t>
            </a:r>
          </a:p>
          <a:p>
            <a:pPr marL="0" indent="0">
              <a:buNone/>
            </a:pPr>
            <a:r>
              <a:rPr lang="en-US" dirty="0">
                <a:solidFill>
                  <a:schemeClr val="bg1"/>
                </a:solidFill>
              </a:rPr>
              <a:t>	A function defined by user </a:t>
            </a:r>
            <a:r>
              <a:rPr lang="en-IN" b="0" i="0" dirty="0">
                <a:solidFill>
                  <a:srgbClr val="FFFFFF"/>
                </a:solidFill>
                <a:effectLst/>
                <a:latin typeface="Nunito" panose="020B0604020202020204" pitchFamily="2" charset="0"/>
              </a:rPr>
              <a:t>to perform specific operations. </a:t>
            </a:r>
          </a:p>
          <a:p>
            <a:pPr marL="0" indent="0">
              <a:buNone/>
            </a:pPr>
            <a:r>
              <a:rPr lang="en-IN" dirty="0">
                <a:solidFill>
                  <a:srgbClr val="FFFFFF"/>
                </a:solidFill>
                <a:latin typeface="Nunito" panose="020B0604020202020204" pitchFamily="2" charset="0"/>
              </a:rPr>
              <a:t>	Example:</a:t>
            </a:r>
          </a:p>
          <a:p>
            <a:pPr marL="0" indent="0">
              <a:buNone/>
            </a:pPr>
            <a:r>
              <a:rPr lang="en-IN" dirty="0">
                <a:solidFill>
                  <a:srgbClr val="FFFFFF"/>
                </a:solidFill>
                <a:latin typeface="Nunito" panose="020B0604020202020204" pitchFamily="2" charset="0"/>
              </a:rPr>
              <a:t>	def demo():</a:t>
            </a:r>
          </a:p>
          <a:p>
            <a:pPr marL="0" indent="0">
              <a:buNone/>
            </a:pPr>
            <a:r>
              <a:rPr lang="en-IN" dirty="0">
                <a:solidFill>
                  <a:srgbClr val="FFFFFF"/>
                </a:solidFill>
                <a:latin typeface="Nunito" panose="020B0604020202020204" pitchFamily="2" charset="0"/>
              </a:rPr>
              <a:t>			print(“Hello Synnefo”)</a:t>
            </a: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Built-in functions :</a:t>
            </a:r>
          </a:p>
          <a:p>
            <a:pPr marL="457200" lvl="1" indent="0">
              <a:buNone/>
            </a:pPr>
            <a:r>
              <a:rPr lang="en-US" b="0" i="0" dirty="0">
                <a:solidFill>
                  <a:schemeClr val="bg1"/>
                </a:solidFill>
                <a:effectLst/>
                <a:latin typeface="inter-regular"/>
              </a:rPr>
              <a:t>The Python built-in functions are defined as the functions whose functionality is pre-defined in Python</a:t>
            </a:r>
            <a:r>
              <a:rPr lang="en-US" dirty="0">
                <a:solidFill>
                  <a:schemeClr val="bg1"/>
                </a:solidFill>
              </a:rPr>
              <a:t>	</a:t>
            </a:r>
          </a:p>
          <a:p>
            <a:pPr marL="457200" lvl="1" indent="0">
              <a:buNone/>
            </a:pPr>
            <a:r>
              <a:rPr lang="en-US" dirty="0">
                <a:solidFill>
                  <a:schemeClr val="bg1"/>
                </a:solidFill>
              </a:rPr>
              <a:t>Example :</a:t>
            </a:r>
          </a:p>
          <a:p>
            <a:pPr marL="0" indent="0" algn="just">
              <a:buNone/>
            </a:pPr>
            <a:r>
              <a:rPr lang="en-US" dirty="0">
                <a:solidFill>
                  <a:schemeClr val="bg1"/>
                </a:solidFill>
              </a:rPr>
              <a:t>		</a:t>
            </a:r>
            <a:r>
              <a:rPr lang="en-US" b="0" i="0" dirty="0">
                <a:solidFill>
                  <a:schemeClr val="bg1"/>
                </a:solidFill>
                <a:effectLst/>
                <a:latin typeface="inter-regular"/>
              </a:rPr>
              <a:t>integer = -20  </a:t>
            </a:r>
          </a:p>
          <a:p>
            <a:pPr marL="0" indent="0" algn="just">
              <a:buNone/>
            </a:pPr>
            <a:r>
              <a:rPr lang="en-US" b="1" i="0" dirty="0">
                <a:solidFill>
                  <a:schemeClr val="bg1"/>
                </a:solidFill>
                <a:effectLst/>
                <a:latin typeface="inter-regular"/>
              </a:rPr>
              <a:t>		print</a:t>
            </a:r>
            <a:r>
              <a:rPr lang="en-US" b="0" i="0" dirty="0">
                <a:solidFill>
                  <a:schemeClr val="bg1"/>
                </a:solidFill>
                <a:effectLst/>
                <a:latin typeface="inter-regular"/>
              </a:rPr>
              <a:t>('Absolute value of -40 is:', abs(integer))  </a:t>
            </a:r>
          </a:p>
          <a:p>
            <a:pPr marL="457200" lvl="1" indent="0">
              <a:buNone/>
            </a:pPr>
            <a:endParaRPr lang="en-US" dirty="0">
              <a:solidFill>
                <a:schemeClr val="bg1"/>
              </a:solidFill>
            </a:endParaRPr>
          </a:p>
        </p:txBody>
      </p:sp>
    </p:spTree>
    <p:extLst>
      <p:ext uri="{BB962C8B-B14F-4D97-AF65-F5344CB8AC3E}">
        <p14:creationId xmlns:p14="http://schemas.microsoft.com/office/powerpoint/2010/main" val="3213318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25191"/>
            <a:ext cx="8596668" cy="500603"/>
          </a:xfrm>
        </p:spPr>
        <p:txBody>
          <a:bodyPr>
            <a:normAutofit fontScale="90000"/>
          </a:bodyPr>
          <a:lstStyle/>
          <a:p>
            <a:r>
              <a:rPr lang="en-IN" dirty="0"/>
              <a:t>Function with return</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b="0" i="0" dirty="0">
                <a:solidFill>
                  <a:schemeClr val="bg1"/>
                </a:solidFill>
                <a:effectLst/>
                <a:latin typeface="Nunito" pitchFamily="2" charset="0"/>
              </a:rPr>
              <a:t>The return statement in python is an extremely useful statement used to return the flow of program from the function to the function caller.</a:t>
            </a:r>
          </a:p>
          <a:p>
            <a:r>
              <a:rPr lang="en-US" dirty="0">
                <a:solidFill>
                  <a:schemeClr val="bg1"/>
                </a:solidFill>
                <a:latin typeface="Nunito" pitchFamily="2" charset="0"/>
              </a:rPr>
              <a:t>Example :</a:t>
            </a:r>
          </a:p>
          <a:p>
            <a:pPr marL="457200" lvl="1" indent="0">
              <a:buNone/>
            </a:pPr>
            <a:r>
              <a:rPr lang="en-US" dirty="0">
                <a:solidFill>
                  <a:schemeClr val="bg1"/>
                </a:solidFill>
                <a:latin typeface="Nunito" pitchFamily="2" charset="0"/>
              </a:rPr>
              <a:t>def sum():</a:t>
            </a:r>
          </a:p>
          <a:p>
            <a:pPr marL="457200" lvl="1" indent="0">
              <a:buNone/>
            </a:pPr>
            <a:r>
              <a:rPr lang="en-US" dirty="0">
                <a:solidFill>
                  <a:schemeClr val="bg1"/>
                </a:solidFill>
                <a:latin typeface="Nunito" pitchFamily="2" charset="0"/>
              </a:rPr>
              <a:t>	a=20</a:t>
            </a:r>
          </a:p>
          <a:p>
            <a:pPr marL="457200" lvl="1" indent="0">
              <a:buNone/>
            </a:pPr>
            <a:r>
              <a:rPr lang="en-US" dirty="0">
                <a:solidFill>
                  <a:schemeClr val="bg1"/>
                </a:solidFill>
                <a:latin typeface="Nunito" pitchFamily="2" charset="0"/>
              </a:rPr>
              <a:t>	return a</a:t>
            </a:r>
          </a:p>
          <a:p>
            <a:pPr marL="457200" lvl="1" indent="0">
              <a:buNone/>
            </a:pPr>
            <a:r>
              <a:rPr lang="en-US" dirty="0">
                <a:solidFill>
                  <a:schemeClr val="bg1"/>
                </a:solidFill>
                <a:latin typeface="Nunito" pitchFamily="2" charset="0"/>
              </a:rPr>
              <a:t>Sum()</a:t>
            </a:r>
          </a:p>
          <a:p>
            <a:pPr marL="457200" lvl="1" indent="0">
              <a:buNone/>
            </a:pPr>
            <a:endParaRPr lang="en-IN" dirty="0">
              <a:solidFill>
                <a:schemeClr val="bg1"/>
              </a:solidFill>
            </a:endParaRPr>
          </a:p>
        </p:txBody>
      </p:sp>
    </p:spTree>
    <p:extLst>
      <p:ext uri="{BB962C8B-B14F-4D97-AF65-F5344CB8AC3E}">
        <p14:creationId xmlns:p14="http://schemas.microsoft.com/office/powerpoint/2010/main" val="1161116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510435"/>
          </a:xfrm>
        </p:spPr>
        <p:txBody>
          <a:bodyPr>
            <a:normAutofit fontScale="90000"/>
          </a:bodyPr>
          <a:lstStyle/>
          <a:p>
            <a:r>
              <a:rPr lang="en-IN" dirty="0"/>
              <a:t>Function with argument &amp; return</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pPr>
              <a:lnSpc>
                <a:spcPct val="150000"/>
              </a:lnSpc>
            </a:pPr>
            <a:r>
              <a:rPr lang="en-US" dirty="0">
                <a:solidFill>
                  <a:schemeClr val="bg1"/>
                </a:solidFill>
              </a:rPr>
              <a:t>Example:</a:t>
            </a:r>
          </a:p>
          <a:p>
            <a:pPr marL="0" indent="0">
              <a:lnSpc>
                <a:spcPct val="150000"/>
              </a:lnSpc>
              <a:buNone/>
            </a:pPr>
            <a:r>
              <a:rPr lang="en-US" dirty="0">
                <a:solidFill>
                  <a:schemeClr val="bg1"/>
                </a:solidFill>
              </a:rPr>
              <a:t>		def sum(</a:t>
            </a:r>
            <a:r>
              <a:rPr lang="en-US" dirty="0" err="1">
                <a:solidFill>
                  <a:schemeClr val="bg1"/>
                </a:solidFill>
              </a:rPr>
              <a:t>a,b</a:t>
            </a:r>
            <a:r>
              <a:rPr lang="en-US" dirty="0">
                <a:solidFill>
                  <a:schemeClr val="bg1"/>
                </a:solidFill>
              </a:rPr>
              <a:t>):</a:t>
            </a:r>
          </a:p>
          <a:p>
            <a:pPr marL="0" indent="0">
              <a:lnSpc>
                <a:spcPct val="150000"/>
              </a:lnSpc>
              <a:buNone/>
            </a:pPr>
            <a:r>
              <a:rPr lang="en-US" dirty="0">
                <a:solidFill>
                  <a:schemeClr val="bg1"/>
                </a:solidFill>
              </a:rPr>
              <a:t>			return </a:t>
            </a:r>
            <a:r>
              <a:rPr lang="en-US" dirty="0" err="1">
                <a:solidFill>
                  <a:schemeClr val="bg1"/>
                </a:solidFill>
              </a:rPr>
              <a:t>a+b</a:t>
            </a:r>
            <a:endParaRPr lang="en-US" dirty="0">
              <a:solidFill>
                <a:schemeClr val="bg1"/>
              </a:solidFill>
            </a:endParaRPr>
          </a:p>
          <a:p>
            <a:pPr marL="0" indent="0">
              <a:lnSpc>
                <a:spcPct val="150000"/>
              </a:lnSpc>
              <a:buNone/>
            </a:pPr>
            <a:r>
              <a:rPr lang="en-US" dirty="0">
                <a:solidFill>
                  <a:schemeClr val="bg1"/>
                </a:solidFill>
              </a:rPr>
              <a:t>		print(sum(20,20))</a:t>
            </a:r>
            <a:endParaRPr lang="en-IN" dirty="0">
              <a:solidFill>
                <a:schemeClr val="bg1"/>
              </a:solidFill>
            </a:endParaRPr>
          </a:p>
        </p:txBody>
      </p:sp>
    </p:spTree>
    <p:extLst>
      <p:ext uri="{BB962C8B-B14F-4D97-AF65-F5344CB8AC3E}">
        <p14:creationId xmlns:p14="http://schemas.microsoft.com/office/powerpoint/2010/main" val="653911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834900"/>
          </a:xfrm>
        </p:spPr>
        <p:txBody>
          <a:bodyPr>
            <a:normAutofit fontScale="90000"/>
          </a:bodyPr>
          <a:lstStyle/>
          <a:p>
            <a:r>
              <a:rPr lang="en-IN" dirty="0"/>
              <a:t>Function with argument &amp; without return</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dirty="0">
                <a:solidFill>
                  <a:schemeClr val="bg1"/>
                </a:solidFill>
              </a:rPr>
              <a:t>Example :</a:t>
            </a:r>
          </a:p>
          <a:p>
            <a:pPr marL="0" indent="0">
              <a:buNone/>
            </a:pPr>
            <a:r>
              <a:rPr lang="en-US" b="0" dirty="0">
                <a:solidFill>
                  <a:srgbClr val="569CD6"/>
                </a:solidFill>
                <a:effectLst/>
                <a:latin typeface="Consolas" panose="020B0609020204030204" pitchFamily="49" charset="0"/>
              </a:rPr>
              <a:t>		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student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age</a:t>
            </a:r>
            <a:r>
              <a:rPr lang="en-US" b="0" dirty="0">
                <a:solidFill>
                  <a:srgbClr val="D4D4D4"/>
                </a:solidFill>
                <a:effectLst/>
                <a:latin typeface="Consolas" panose="020B0609020204030204" pitchFamily="49" charset="0"/>
              </a:rPr>
              <a:t>):</a:t>
            </a:r>
          </a:p>
          <a:p>
            <a:pPr marL="0" indent="0">
              <a:buNone/>
            </a:pP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"student name </a:t>
            </a:r>
            <a:r>
              <a:rPr lang="en-US" b="0" dirty="0" err="1">
                <a:solidFill>
                  <a:srgbClr val="CE9178"/>
                </a:solidFill>
                <a:effectLst/>
                <a:latin typeface="Consolas" panose="020B0609020204030204" pitchFamily="49" charset="0"/>
              </a:rPr>
              <a:t>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name</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"and</a:t>
            </a:r>
            <a:r>
              <a:rPr lang="en-US" b="0" dirty="0">
                <a:solidFill>
                  <a:srgbClr val="CE9178"/>
                </a:solidFill>
                <a:effectLst/>
                <a:latin typeface="Consolas" panose="020B0609020204030204" pitchFamily="49" charset="0"/>
              </a:rPr>
              <a:t> age </a:t>
            </a:r>
            <a:r>
              <a:rPr lang="en-US" b="0" dirty="0" err="1">
                <a:solidFill>
                  <a:srgbClr val="CE9178"/>
                </a:solidFill>
                <a:effectLst/>
                <a:latin typeface="Consolas" panose="020B0609020204030204" pitchFamily="49" charset="0"/>
              </a:rPr>
              <a:t>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age</a:t>
            </a:r>
            <a:r>
              <a:rPr lang="en-US" b="0" dirty="0">
                <a:solidFill>
                  <a:srgbClr val="D4D4D4"/>
                </a:solidFill>
                <a:effectLst/>
                <a:latin typeface="Consolas" panose="020B0609020204030204" pitchFamily="49" charset="0"/>
              </a:rPr>
              <a:t>)</a:t>
            </a:r>
          </a:p>
          <a:p>
            <a:pPr marL="0" indent="0">
              <a:buNone/>
            </a:pPr>
            <a:r>
              <a:rPr lang="en-US" b="0" dirty="0">
                <a:solidFill>
                  <a:srgbClr val="DCDCAA"/>
                </a:solidFill>
                <a:effectLst/>
                <a:latin typeface="Consolas" panose="020B0609020204030204" pitchFamily="49" charset="0"/>
              </a:rPr>
              <a:t>		</a:t>
            </a:r>
          </a:p>
          <a:p>
            <a:pPr marL="0" indent="0">
              <a:buNone/>
            </a:pPr>
            <a:r>
              <a:rPr lang="en-US" dirty="0">
                <a:solidFill>
                  <a:srgbClr val="DCDCAA"/>
                </a:solidFill>
                <a:latin typeface="Consolas" panose="020B0609020204030204" pitchFamily="49" charset="0"/>
              </a:rPr>
              <a:t>		</a:t>
            </a:r>
            <a:r>
              <a:rPr lang="en-US" b="0" dirty="0">
                <a:solidFill>
                  <a:srgbClr val="DCDCAA"/>
                </a:solidFill>
                <a:effectLst/>
                <a:latin typeface="Consolas" panose="020B0609020204030204" pitchFamily="49" charset="0"/>
              </a:rPr>
              <a:t>student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"alan"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a:t>
            </a:r>
          </a:p>
          <a:p>
            <a:pPr marL="0" indent="0">
              <a:buNone/>
            </a:pPr>
            <a:r>
              <a:rPr lang="en-US" dirty="0"/>
              <a:t>				</a:t>
            </a:r>
            <a:endParaRPr lang="en-IN" dirty="0"/>
          </a:p>
        </p:txBody>
      </p:sp>
    </p:spTree>
    <p:extLst>
      <p:ext uri="{BB962C8B-B14F-4D97-AF65-F5344CB8AC3E}">
        <p14:creationId xmlns:p14="http://schemas.microsoft.com/office/powerpoint/2010/main" val="2874582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834900"/>
          </a:xfrm>
        </p:spPr>
        <p:txBody>
          <a:bodyPr>
            <a:normAutofit/>
          </a:bodyPr>
          <a:lstStyle/>
          <a:p>
            <a:r>
              <a:rPr lang="en-IN" dirty="0"/>
              <a:t>Scope </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474839"/>
            <a:ext cx="8596668" cy="4601723"/>
          </a:xfrm>
        </p:spPr>
        <p:txBody>
          <a:bodyPr>
            <a:normAutofit/>
          </a:bodyPr>
          <a:lstStyle/>
          <a:p>
            <a:r>
              <a:rPr lang="en-US" dirty="0">
                <a:solidFill>
                  <a:schemeClr val="bg1"/>
                </a:solidFill>
              </a:rPr>
              <a:t>Global Variable</a:t>
            </a:r>
          </a:p>
          <a:p>
            <a:pPr marL="457200" lvl="1" indent="0">
              <a:buNone/>
            </a:pPr>
            <a:r>
              <a:rPr lang="en-US" b="0" i="0" dirty="0">
                <a:solidFill>
                  <a:schemeClr val="bg1"/>
                </a:solidFill>
                <a:effectLst/>
                <a:latin typeface="inter-regular"/>
              </a:rPr>
              <a:t>Global variables are those we declare and define outside of any functions but not specific to any of them.</a:t>
            </a:r>
          </a:p>
          <a:p>
            <a:pPr marL="457200" lvl="1" indent="0">
              <a:buNone/>
            </a:pPr>
            <a:r>
              <a:rPr lang="en-US" dirty="0">
                <a:solidFill>
                  <a:schemeClr val="bg1"/>
                </a:solidFill>
                <a:latin typeface="inter-regular"/>
              </a:rPr>
              <a:t>Example :</a:t>
            </a:r>
          </a:p>
          <a:p>
            <a:pPr marL="457200" lvl="1" indent="0">
              <a:buNone/>
            </a:pPr>
            <a:r>
              <a:rPr lang="en-US" dirty="0">
                <a:solidFill>
                  <a:schemeClr val="bg1"/>
                </a:solidFill>
                <a:latin typeface="inter-regular"/>
              </a:rPr>
              <a:t>	a=20 //global variable</a:t>
            </a:r>
          </a:p>
          <a:p>
            <a:pPr marL="457200" lvl="1" indent="0">
              <a:buNone/>
            </a:pPr>
            <a:r>
              <a:rPr lang="en-US" dirty="0">
                <a:solidFill>
                  <a:schemeClr val="bg1"/>
                </a:solidFill>
                <a:latin typeface="inter-regular"/>
              </a:rPr>
              <a:t>	print(“this is main function:-”,a)</a:t>
            </a:r>
          </a:p>
          <a:p>
            <a:pPr marL="457200" lvl="1" indent="0">
              <a:buNone/>
            </a:pPr>
            <a:r>
              <a:rPr lang="en-US" dirty="0">
                <a:solidFill>
                  <a:schemeClr val="bg1"/>
                </a:solidFill>
                <a:latin typeface="inter-regular"/>
              </a:rPr>
              <a:t>	f1():</a:t>
            </a:r>
          </a:p>
          <a:p>
            <a:pPr marL="457200" lvl="1" indent="0">
              <a:buNone/>
            </a:pPr>
            <a:r>
              <a:rPr lang="en-US" dirty="0">
                <a:solidFill>
                  <a:schemeClr val="bg1"/>
                </a:solidFill>
                <a:latin typeface="inter-regular"/>
              </a:rPr>
              <a:t>		 print(“this is  function 1:-”,a)</a:t>
            </a:r>
          </a:p>
          <a:p>
            <a:pPr marL="457200" lvl="1" indent="0">
              <a:buNone/>
            </a:pPr>
            <a:r>
              <a:rPr lang="en-US" dirty="0">
                <a:solidFill>
                  <a:schemeClr val="bg1"/>
                </a:solidFill>
                <a:latin typeface="inter-regular"/>
              </a:rPr>
              <a:t>	f2():</a:t>
            </a:r>
          </a:p>
          <a:p>
            <a:pPr marL="457200" lvl="1" indent="0">
              <a:buNone/>
            </a:pPr>
            <a:r>
              <a:rPr lang="en-US" dirty="0">
                <a:solidFill>
                  <a:schemeClr val="bg1"/>
                </a:solidFill>
                <a:latin typeface="inter-regular"/>
              </a:rPr>
              <a:t>		 print(“this is  function 2:-”,a)</a:t>
            </a:r>
          </a:p>
          <a:p>
            <a:pPr marL="457200" lvl="1" indent="0">
              <a:buNone/>
            </a:pPr>
            <a:r>
              <a:rPr lang="en-US" dirty="0">
                <a:solidFill>
                  <a:schemeClr val="bg1"/>
                </a:solidFill>
              </a:rPr>
              <a:t>	f1()</a:t>
            </a:r>
          </a:p>
          <a:p>
            <a:pPr marL="457200" lvl="1" indent="0">
              <a:buNone/>
            </a:pPr>
            <a:r>
              <a:rPr lang="en-US" dirty="0">
                <a:solidFill>
                  <a:schemeClr val="bg1"/>
                </a:solidFill>
              </a:rPr>
              <a:t>	f2()</a:t>
            </a:r>
          </a:p>
          <a:p>
            <a:endParaRPr lang="en-IN" dirty="0">
              <a:solidFill>
                <a:schemeClr val="bg1"/>
              </a:solidFill>
            </a:endParaRPr>
          </a:p>
        </p:txBody>
      </p:sp>
    </p:spTree>
    <p:extLst>
      <p:ext uri="{BB962C8B-B14F-4D97-AF65-F5344CB8AC3E}">
        <p14:creationId xmlns:p14="http://schemas.microsoft.com/office/powerpoint/2010/main" val="100269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DC17-DA67-1CD3-818B-235B255BC174}"/>
              </a:ext>
            </a:extLst>
          </p:cNvPr>
          <p:cNvSpPr>
            <a:spLocks noGrp="1"/>
          </p:cNvSpPr>
          <p:nvPr>
            <p:ph type="title"/>
          </p:nvPr>
        </p:nvSpPr>
        <p:spPr/>
        <p:txBody>
          <a:bodyPr/>
          <a:lstStyle/>
          <a:p>
            <a:r>
              <a:rPr lang="en-IN" dirty="0"/>
              <a:t>KEY FEATURES</a:t>
            </a:r>
          </a:p>
        </p:txBody>
      </p:sp>
      <p:sp>
        <p:nvSpPr>
          <p:cNvPr id="3" name="Content Placeholder 2">
            <a:extLst>
              <a:ext uri="{FF2B5EF4-FFF2-40B4-BE49-F238E27FC236}">
                <a16:creationId xmlns:a16="http://schemas.microsoft.com/office/drawing/2014/main" id="{4839934B-798F-0E4A-2CD5-AA469E616186}"/>
              </a:ext>
            </a:extLst>
          </p:cNvPr>
          <p:cNvSpPr>
            <a:spLocks noGrp="1"/>
          </p:cNvSpPr>
          <p:nvPr>
            <p:ph idx="1"/>
          </p:nvPr>
        </p:nvSpPr>
        <p:spPr>
          <a:xfrm>
            <a:off x="746860" y="1667009"/>
            <a:ext cx="8527142" cy="4379830"/>
          </a:xfrm>
        </p:spPr>
        <p:txBody>
          <a:bodyPr>
            <a:noAutofit/>
          </a:bodyPr>
          <a:lstStyle/>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Easy to code &amp; easy syntax</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Free and open source</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Object oriented language</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GUI Programming support</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High-Level language</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Interpreted language</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Large ecosystem – built in libraries and packages</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Dynamic typed language</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Glue ’ language</a:t>
            </a:r>
          </a:p>
        </p:txBody>
      </p:sp>
    </p:spTree>
    <p:extLst>
      <p:ext uri="{BB962C8B-B14F-4D97-AF65-F5344CB8AC3E}">
        <p14:creationId xmlns:p14="http://schemas.microsoft.com/office/powerpoint/2010/main" val="7383541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834900"/>
          </a:xfrm>
        </p:spPr>
        <p:txBody>
          <a:bodyPr>
            <a:normAutofit/>
          </a:bodyPr>
          <a:lstStyle/>
          <a:p>
            <a:r>
              <a:rPr lang="en-IN" dirty="0"/>
              <a:t>Scope </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474839"/>
            <a:ext cx="8596668" cy="4601723"/>
          </a:xfrm>
        </p:spPr>
        <p:txBody>
          <a:bodyPr>
            <a:normAutofit/>
          </a:bodyPr>
          <a:lstStyle/>
          <a:p>
            <a:pPr marL="457200" lvl="1" indent="0">
              <a:buNone/>
            </a:pPr>
            <a:endParaRPr lang="en-US" dirty="0">
              <a:solidFill>
                <a:schemeClr val="bg1"/>
              </a:solidFill>
            </a:endParaRPr>
          </a:p>
          <a:p>
            <a:r>
              <a:rPr lang="en-US" dirty="0">
                <a:solidFill>
                  <a:schemeClr val="bg1"/>
                </a:solidFill>
              </a:rPr>
              <a:t>Local Variable</a:t>
            </a:r>
          </a:p>
          <a:p>
            <a:pPr marL="457200" lvl="1" indent="0">
              <a:buNone/>
            </a:pPr>
            <a:r>
              <a:rPr lang="en-US" b="0" i="0" dirty="0">
                <a:solidFill>
                  <a:schemeClr val="bg1"/>
                </a:solidFill>
                <a:effectLst/>
                <a:latin typeface="inter-regular"/>
              </a:rPr>
              <a:t>Global variables are those we declare and define </a:t>
            </a:r>
            <a:r>
              <a:rPr lang="en-US" dirty="0">
                <a:solidFill>
                  <a:schemeClr val="bg1"/>
                </a:solidFill>
                <a:latin typeface="inter-regular"/>
              </a:rPr>
              <a:t>inside</a:t>
            </a:r>
            <a:r>
              <a:rPr lang="en-US" b="0" i="0" dirty="0">
                <a:solidFill>
                  <a:schemeClr val="bg1"/>
                </a:solidFill>
                <a:effectLst/>
                <a:latin typeface="inter-regular"/>
              </a:rPr>
              <a:t> of any functions.</a:t>
            </a:r>
          </a:p>
          <a:p>
            <a:pPr marL="457200" lvl="1" indent="0">
              <a:buNone/>
            </a:pPr>
            <a:r>
              <a:rPr lang="en-US" dirty="0">
                <a:solidFill>
                  <a:schemeClr val="bg1"/>
                </a:solidFill>
                <a:latin typeface="inter-regular"/>
              </a:rPr>
              <a:t>Example :</a:t>
            </a:r>
          </a:p>
          <a:p>
            <a:pPr marL="457200" lvl="1" indent="0">
              <a:buNone/>
            </a:pPr>
            <a:r>
              <a:rPr lang="en-US" dirty="0">
                <a:solidFill>
                  <a:schemeClr val="bg1"/>
                </a:solidFill>
                <a:latin typeface="inter-regular"/>
              </a:rPr>
              <a:t>	f1():</a:t>
            </a:r>
          </a:p>
          <a:p>
            <a:pPr marL="457200" lvl="1" indent="0">
              <a:buNone/>
            </a:pPr>
            <a:r>
              <a:rPr lang="en-US" dirty="0">
                <a:solidFill>
                  <a:schemeClr val="bg1"/>
                </a:solidFill>
                <a:latin typeface="inter-regular"/>
              </a:rPr>
              <a:t>		a=20</a:t>
            </a:r>
          </a:p>
          <a:p>
            <a:pPr marL="457200" lvl="1" indent="0">
              <a:buNone/>
            </a:pPr>
            <a:r>
              <a:rPr lang="en-US" dirty="0">
                <a:solidFill>
                  <a:schemeClr val="bg1"/>
                </a:solidFill>
                <a:latin typeface="inter-regular"/>
              </a:rPr>
              <a:t>		 print(“this is  function 1:-”,a)</a:t>
            </a:r>
          </a:p>
          <a:p>
            <a:pPr marL="457200" lvl="1" indent="0">
              <a:buNone/>
            </a:pPr>
            <a:r>
              <a:rPr lang="en-US" dirty="0">
                <a:solidFill>
                  <a:schemeClr val="bg1"/>
                </a:solidFill>
                <a:latin typeface="inter-regular"/>
              </a:rPr>
              <a:t>	</a:t>
            </a:r>
            <a:r>
              <a:rPr lang="en-US" dirty="0">
                <a:solidFill>
                  <a:schemeClr val="bg1"/>
                </a:solidFill>
              </a:rPr>
              <a:t>f1()</a:t>
            </a:r>
          </a:p>
          <a:p>
            <a:endParaRPr lang="en-IN" dirty="0">
              <a:solidFill>
                <a:schemeClr val="bg1"/>
              </a:solidFill>
            </a:endParaRPr>
          </a:p>
        </p:txBody>
      </p:sp>
    </p:spTree>
    <p:extLst>
      <p:ext uri="{BB962C8B-B14F-4D97-AF65-F5344CB8AC3E}">
        <p14:creationId xmlns:p14="http://schemas.microsoft.com/office/powerpoint/2010/main" val="1134459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834900"/>
          </a:xfrm>
        </p:spPr>
        <p:txBody>
          <a:bodyPr>
            <a:normAutofit/>
          </a:bodyPr>
          <a:lstStyle/>
          <a:p>
            <a:r>
              <a:rPr lang="en-IN" dirty="0"/>
              <a:t>Scope </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474839"/>
            <a:ext cx="8596668" cy="4601723"/>
          </a:xfrm>
        </p:spPr>
        <p:txBody>
          <a:bodyPr>
            <a:normAutofit/>
          </a:bodyPr>
          <a:lstStyle/>
          <a:p>
            <a:r>
              <a:rPr lang="en-US" dirty="0">
                <a:solidFill>
                  <a:schemeClr val="bg1"/>
                </a:solidFill>
              </a:rPr>
              <a:t>We can access the local variable from outside of the functions using “global” keyword.</a:t>
            </a:r>
          </a:p>
          <a:p>
            <a:r>
              <a:rPr lang="en-US" dirty="0">
                <a:solidFill>
                  <a:schemeClr val="bg1"/>
                </a:solidFill>
              </a:rPr>
              <a:t>Example:</a:t>
            </a:r>
          </a:p>
          <a:p>
            <a:pPr marL="457200" lvl="1" indent="0">
              <a:buNone/>
            </a:pPr>
            <a:r>
              <a:rPr lang="en-US" dirty="0">
                <a:solidFill>
                  <a:schemeClr val="bg1"/>
                </a:solidFill>
                <a:latin typeface="inter-regular"/>
              </a:rPr>
              <a:t>	f1():</a:t>
            </a:r>
          </a:p>
          <a:p>
            <a:pPr marL="457200" lvl="1" indent="0">
              <a:buNone/>
            </a:pPr>
            <a:r>
              <a:rPr lang="en-US" dirty="0">
                <a:solidFill>
                  <a:schemeClr val="bg1"/>
                </a:solidFill>
                <a:latin typeface="inter-regular"/>
              </a:rPr>
              <a:t>		global a=20</a:t>
            </a:r>
          </a:p>
          <a:p>
            <a:pPr marL="457200" lvl="1" indent="0">
              <a:buNone/>
            </a:pPr>
            <a:r>
              <a:rPr lang="en-US" dirty="0">
                <a:solidFill>
                  <a:schemeClr val="bg1"/>
                </a:solidFill>
                <a:latin typeface="inter-regular"/>
              </a:rPr>
              <a:t>		 print(“this is  function 1:-”,a)</a:t>
            </a:r>
          </a:p>
          <a:p>
            <a:pPr marL="457200" lvl="1" indent="0">
              <a:buNone/>
            </a:pPr>
            <a:r>
              <a:rPr lang="en-US" dirty="0">
                <a:solidFill>
                  <a:schemeClr val="bg1"/>
                </a:solidFill>
                <a:latin typeface="inter-regular"/>
              </a:rPr>
              <a:t>	f2():</a:t>
            </a:r>
          </a:p>
          <a:p>
            <a:pPr marL="457200" lvl="1" indent="0">
              <a:buNone/>
            </a:pPr>
            <a:r>
              <a:rPr lang="en-US" dirty="0">
                <a:solidFill>
                  <a:schemeClr val="bg1"/>
                </a:solidFill>
                <a:latin typeface="inter-regular"/>
              </a:rPr>
              <a:t>		 print(“this is  function 2:-”,a)</a:t>
            </a:r>
          </a:p>
          <a:p>
            <a:pPr marL="457200" lvl="1" indent="0">
              <a:buNone/>
            </a:pPr>
            <a:r>
              <a:rPr lang="en-US" dirty="0">
                <a:solidFill>
                  <a:schemeClr val="bg1"/>
                </a:solidFill>
              </a:rPr>
              <a:t>	f1()</a:t>
            </a:r>
          </a:p>
          <a:p>
            <a:pPr marL="457200" lvl="1" indent="0">
              <a:buNone/>
            </a:pPr>
            <a:r>
              <a:rPr lang="en-US" dirty="0">
                <a:solidFill>
                  <a:schemeClr val="bg1"/>
                </a:solidFill>
              </a:rPr>
              <a:t>	f2()</a:t>
            </a:r>
          </a:p>
          <a:p>
            <a:pPr marL="0" indent="0">
              <a:buNone/>
            </a:pPr>
            <a:endParaRPr lang="en-IN" dirty="0">
              <a:solidFill>
                <a:schemeClr val="bg1"/>
              </a:solidFill>
            </a:endParaRPr>
          </a:p>
        </p:txBody>
      </p:sp>
    </p:spTree>
    <p:extLst>
      <p:ext uri="{BB962C8B-B14F-4D97-AF65-F5344CB8AC3E}">
        <p14:creationId xmlns:p14="http://schemas.microsoft.com/office/powerpoint/2010/main" val="38372511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834900"/>
          </a:xfrm>
        </p:spPr>
        <p:txBody>
          <a:bodyPr>
            <a:normAutofit/>
          </a:bodyPr>
          <a:lstStyle/>
          <a:p>
            <a:r>
              <a:rPr lang="en-IN" dirty="0"/>
              <a:t>Functional </a:t>
            </a:r>
            <a:r>
              <a:rPr lang="en-IN" dirty="0" err="1"/>
              <a:t>programing</a:t>
            </a:r>
            <a:endParaRPr lang="en-IN" dirty="0"/>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dirty="0">
                <a:solidFill>
                  <a:schemeClr val="bg1"/>
                </a:solidFill>
              </a:rPr>
              <a:t>Example :</a:t>
            </a:r>
          </a:p>
          <a:p>
            <a:pPr marL="0" indent="0">
              <a:buNone/>
            </a:pPr>
            <a:r>
              <a:rPr lang="en-US" dirty="0">
                <a:solidFill>
                  <a:schemeClr val="bg1"/>
                </a:solidFill>
              </a:rPr>
              <a:t>		sum(</a:t>
            </a:r>
            <a:r>
              <a:rPr lang="en-US" dirty="0" err="1">
                <a:solidFill>
                  <a:schemeClr val="bg1"/>
                </a:solidFill>
              </a:rPr>
              <a:t>a,b</a:t>
            </a:r>
            <a:r>
              <a:rPr lang="en-US" dirty="0">
                <a:solidFill>
                  <a:schemeClr val="bg1"/>
                </a:solidFill>
              </a:rPr>
              <a:t>):</a:t>
            </a:r>
          </a:p>
          <a:p>
            <a:pPr marL="0" indent="0">
              <a:buNone/>
            </a:pPr>
            <a:r>
              <a:rPr lang="en-US" dirty="0">
                <a:solidFill>
                  <a:schemeClr val="bg1"/>
                </a:solidFill>
              </a:rPr>
              <a:t>			return </a:t>
            </a:r>
            <a:r>
              <a:rPr lang="en-US" dirty="0" err="1">
                <a:solidFill>
                  <a:schemeClr val="bg1"/>
                </a:solidFill>
              </a:rPr>
              <a:t>a+b</a:t>
            </a:r>
            <a:endParaRPr lang="en-US" dirty="0">
              <a:solidFill>
                <a:schemeClr val="bg1"/>
              </a:solidFill>
            </a:endParaRPr>
          </a:p>
          <a:p>
            <a:pPr marL="0" indent="0">
              <a:buNone/>
            </a:pPr>
            <a:r>
              <a:rPr lang="en-US" dirty="0">
                <a:solidFill>
                  <a:schemeClr val="bg1"/>
                </a:solidFill>
              </a:rPr>
              <a:t>		square(c):</a:t>
            </a:r>
          </a:p>
          <a:p>
            <a:pPr marL="0" indent="0">
              <a:buNone/>
            </a:pPr>
            <a:r>
              <a:rPr lang="en-US" dirty="0">
                <a:solidFill>
                  <a:schemeClr val="bg1"/>
                </a:solidFill>
              </a:rPr>
              <a:t>			return c*c</a:t>
            </a:r>
          </a:p>
          <a:p>
            <a:pPr marL="0" indent="0">
              <a:buNone/>
            </a:pPr>
            <a:r>
              <a:rPr lang="en-US" dirty="0">
                <a:solidFill>
                  <a:schemeClr val="bg1"/>
                </a:solidFill>
              </a:rPr>
              <a:t>		result=</a:t>
            </a:r>
            <a:r>
              <a:rPr lang="en-US" dirty="0" err="1">
                <a:solidFill>
                  <a:schemeClr val="bg1"/>
                </a:solidFill>
              </a:rPr>
              <a:t>aquare</a:t>
            </a:r>
            <a:r>
              <a:rPr lang="en-US" dirty="0">
                <a:solidFill>
                  <a:schemeClr val="bg1"/>
                </a:solidFill>
              </a:rPr>
              <a:t>(sum(2,3))</a:t>
            </a:r>
          </a:p>
          <a:p>
            <a:pPr marL="0" indent="0">
              <a:buNone/>
            </a:pPr>
            <a:r>
              <a:rPr lang="en-US" dirty="0">
                <a:solidFill>
                  <a:schemeClr val="bg1"/>
                </a:solidFill>
              </a:rPr>
              <a:t>		print(result)</a:t>
            </a:r>
          </a:p>
        </p:txBody>
      </p:sp>
    </p:spTree>
    <p:extLst>
      <p:ext uri="{BB962C8B-B14F-4D97-AF65-F5344CB8AC3E}">
        <p14:creationId xmlns:p14="http://schemas.microsoft.com/office/powerpoint/2010/main" val="333976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834900"/>
          </a:xfrm>
        </p:spPr>
        <p:txBody>
          <a:bodyPr>
            <a:normAutofit/>
          </a:bodyPr>
          <a:lstStyle/>
          <a:p>
            <a:r>
              <a:rPr lang="en-IN" dirty="0"/>
              <a:t>Lambda function</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p:txBody>
          <a:bodyPr/>
          <a:lstStyle/>
          <a:p>
            <a:r>
              <a:rPr lang="en-US" b="0" i="0" dirty="0">
                <a:solidFill>
                  <a:schemeClr val="bg1"/>
                </a:solidFill>
                <a:effectLst/>
                <a:latin typeface="inter-regular"/>
              </a:rPr>
              <a:t>Lambda Functions in Python are anonymous functions,  implying they don't have a name.</a:t>
            </a:r>
          </a:p>
          <a:p>
            <a:r>
              <a:rPr lang="en-US" b="0" i="0" dirty="0">
                <a:solidFill>
                  <a:schemeClr val="bg1"/>
                </a:solidFill>
                <a:effectLst/>
                <a:latin typeface="inter-regular"/>
              </a:rPr>
              <a:t>The def keyword is needed to create a typical function in Python, as we already know.</a:t>
            </a:r>
          </a:p>
          <a:p>
            <a:r>
              <a:rPr lang="en-US" b="0" i="0" dirty="0">
                <a:solidFill>
                  <a:schemeClr val="bg1"/>
                </a:solidFill>
                <a:effectLst/>
                <a:latin typeface="inter-regular"/>
              </a:rPr>
              <a:t>We can also use the lambda keyword in Python to define an unnamed function.</a:t>
            </a:r>
          </a:p>
          <a:p>
            <a:r>
              <a:rPr lang="en-US" dirty="0">
                <a:solidFill>
                  <a:schemeClr val="bg1"/>
                </a:solidFill>
                <a:latin typeface="inter-regular"/>
              </a:rPr>
              <a:t>Syntax :</a:t>
            </a:r>
          </a:p>
          <a:p>
            <a:pPr marL="0" indent="0">
              <a:buNone/>
            </a:pPr>
            <a:r>
              <a:rPr lang="en-US" dirty="0">
                <a:solidFill>
                  <a:schemeClr val="bg1"/>
                </a:solidFill>
                <a:latin typeface="inter-regular"/>
              </a:rPr>
              <a:t>		</a:t>
            </a:r>
            <a:r>
              <a:rPr lang="en-IN" b="1" i="0" dirty="0">
                <a:solidFill>
                  <a:schemeClr val="bg1"/>
                </a:solidFill>
                <a:effectLst/>
                <a:latin typeface="inter-regular"/>
              </a:rPr>
              <a:t>lambda</a:t>
            </a:r>
            <a:r>
              <a:rPr lang="en-IN" b="0" i="0" dirty="0">
                <a:solidFill>
                  <a:schemeClr val="bg1"/>
                </a:solidFill>
                <a:effectLst/>
                <a:latin typeface="inter-regular"/>
              </a:rPr>
              <a:t> arguments: expression  </a:t>
            </a:r>
            <a:endParaRPr lang="en-US" dirty="0">
              <a:solidFill>
                <a:schemeClr val="bg1"/>
              </a:solidFill>
              <a:latin typeface="inter-regular"/>
            </a:endParaRPr>
          </a:p>
          <a:p>
            <a:r>
              <a:rPr lang="en-US" dirty="0">
                <a:solidFill>
                  <a:schemeClr val="bg1"/>
                </a:solidFill>
                <a:latin typeface="inter-regular"/>
              </a:rPr>
              <a:t>Example :</a:t>
            </a:r>
          </a:p>
          <a:p>
            <a:pPr marL="0" indent="0">
              <a:buNone/>
            </a:pPr>
            <a:r>
              <a:rPr lang="en-US" dirty="0">
                <a:solidFill>
                  <a:schemeClr val="bg1"/>
                </a:solidFill>
                <a:latin typeface="inter-regular"/>
              </a:rPr>
              <a:t>		x = lambda </a:t>
            </a:r>
            <a:r>
              <a:rPr lang="en-US" dirty="0" err="1">
                <a:solidFill>
                  <a:schemeClr val="bg1"/>
                </a:solidFill>
                <a:latin typeface="inter-regular"/>
              </a:rPr>
              <a:t>a,b</a:t>
            </a:r>
            <a:r>
              <a:rPr lang="en-US" dirty="0">
                <a:solidFill>
                  <a:schemeClr val="bg1"/>
                </a:solidFill>
                <a:latin typeface="inter-regular"/>
              </a:rPr>
              <a:t> :</a:t>
            </a:r>
            <a:r>
              <a:rPr lang="en-US" dirty="0" err="1">
                <a:solidFill>
                  <a:schemeClr val="bg1"/>
                </a:solidFill>
                <a:latin typeface="inter-regular"/>
              </a:rPr>
              <a:t>a+b</a:t>
            </a:r>
            <a:endParaRPr lang="en-US" dirty="0">
              <a:solidFill>
                <a:schemeClr val="bg1"/>
              </a:solidFill>
              <a:latin typeface="inter-regular"/>
            </a:endParaRPr>
          </a:p>
          <a:p>
            <a:pPr marL="0" indent="0">
              <a:buNone/>
            </a:pPr>
            <a:r>
              <a:rPr lang="en-US" dirty="0">
                <a:solidFill>
                  <a:schemeClr val="bg1"/>
                </a:solidFill>
                <a:latin typeface="inter-regular"/>
              </a:rPr>
              <a:t>		print(x(2,3))</a:t>
            </a:r>
          </a:p>
        </p:txBody>
      </p:sp>
    </p:spTree>
    <p:extLst>
      <p:ext uri="{BB962C8B-B14F-4D97-AF65-F5344CB8AC3E}">
        <p14:creationId xmlns:p14="http://schemas.microsoft.com/office/powerpoint/2010/main" val="1274666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4F2E11-156E-FA59-63C9-01FA7D11A870}"/>
              </a:ext>
            </a:extLst>
          </p:cNvPr>
          <p:cNvSpPr>
            <a:spLocks noGrp="1"/>
          </p:cNvSpPr>
          <p:nvPr>
            <p:ph type="title"/>
          </p:nvPr>
        </p:nvSpPr>
        <p:spPr>
          <a:xfrm>
            <a:off x="677334" y="639939"/>
            <a:ext cx="8596668" cy="834900"/>
          </a:xfrm>
        </p:spPr>
        <p:txBody>
          <a:bodyPr>
            <a:normAutofit/>
          </a:bodyPr>
          <a:lstStyle/>
          <a:p>
            <a:r>
              <a:rPr lang="en-IN" dirty="0"/>
              <a:t>Recursive function</a:t>
            </a:r>
          </a:p>
        </p:txBody>
      </p:sp>
      <p:sp>
        <p:nvSpPr>
          <p:cNvPr id="8" name="Content Placeholder 7">
            <a:extLst>
              <a:ext uri="{FF2B5EF4-FFF2-40B4-BE49-F238E27FC236}">
                <a16:creationId xmlns:a16="http://schemas.microsoft.com/office/drawing/2014/main" id="{B47991DF-8DE5-2B67-DB16-26B9398ED7E0}"/>
              </a:ext>
            </a:extLst>
          </p:cNvPr>
          <p:cNvSpPr>
            <a:spLocks noGrp="1"/>
          </p:cNvSpPr>
          <p:nvPr>
            <p:ph idx="1"/>
          </p:nvPr>
        </p:nvSpPr>
        <p:spPr>
          <a:xfrm>
            <a:off x="677334" y="1562699"/>
            <a:ext cx="8596668" cy="4073914"/>
          </a:xfrm>
        </p:spPr>
        <p:txBody>
          <a:bodyPr/>
          <a:lstStyle/>
          <a:p>
            <a:r>
              <a:rPr lang="en-US" dirty="0">
                <a:solidFill>
                  <a:schemeClr val="bg1"/>
                </a:solidFill>
              </a:rPr>
              <a:t>A Function Call it self.</a:t>
            </a:r>
          </a:p>
          <a:p>
            <a:r>
              <a:rPr lang="en-IN" dirty="0">
                <a:solidFill>
                  <a:schemeClr val="bg1"/>
                </a:solidFill>
              </a:rPr>
              <a:t>Example :</a:t>
            </a:r>
          </a:p>
          <a:p>
            <a:pPr marL="0" indent="0">
              <a:buNone/>
            </a:pPr>
            <a:r>
              <a:rPr lang="en-IN" dirty="0">
                <a:solidFill>
                  <a:schemeClr val="bg1"/>
                </a:solidFill>
              </a:rPr>
              <a:t>	</a:t>
            </a:r>
          </a:p>
        </p:txBody>
      </p:sp>
      <p:sp>
        <p:nvSpPr>
          <p:cNvPr id="4" name="TextBox 3">
            <a:extLst>
              <a:ext uri="{FF2B5EF4-FFF2-40B4-BE49-F238E27FC236}">
                <a16:creationId xmlns:a16="http://schemas.microsoft.com/office/drawing/2014/main" id="{1F39F702-3656-4A8F-15A6-9EEC9678CB38}"/>
              </a:ext>
            </a:extLst>
          </p:cNvPr>
          <p:cNvSpPr txBox="1"/>
          <p:nvPr/>
        </p:nvSpPr>
        <p:spPr>
          <a:xfrm>
            <a:off x="1414753" y="2445100"/>
            <a:ext cx="8723671" cy="3970318"/>
          </a:xfrm>
          <a:prstGeom prst="rect">
            <a:avLst/>
          </a:prstGeom>
          <a:noFill/>
        </p:spPr>
        <p:txBody>
          <a:bodyPr wrap="square" rtlCol="0">
            <a:spAutoFit/>
          </a:bodyPr>
          <a:lstStyle/>
          <a:p>
            <a:r>
              <a:rPr lang="en-US" dirty="0">
                <a:solidFill>
                  <a:schemeClr val="bg1"/>
                </a:solidFill>
              </a:rPr>
              <a:t>def fact(n):</a:t>
            </a:r>
          </a:p>
          <a:p>
            <a:r>
              <a:rPr lang="en-US" dirty="0">
                <a:solidFill>
                  <a:schemeClr val="bg1"/>
                </a:solidFill>
              </a:rPr>
              <a:t>   if n == 1:</a:t>
            </a:r>
          </a:p>
          <a:p>
            <a:r>
              <a:rPr lang="en-US" dirty="0">
                <a:solidFill>
                  <a:schemeClr val="bg1"/>
                </a:solidFill>
              </a:rPr>
              <a:t>       return n</a:t>
            </a:r>
          </a:p>
          <a:p>
            <a:r>
              <a:rPr lang="en-US" dirty="0">
                <a:solidFill>
                  <a:schemeClr val="bg1"/>
                </a:solidFill>
              </a:rPr>
              <a:t>   else:</a:t>
            </a:r>
          </a:p>
          <a:p>
            <a:r>
              <a:rPr lang="en-US" dirty="0">
                <a:solidFill>
                  <a:schemeClr val="bg1"/>
                </a:solidFill>
              </a:rPr>
              <a:t>       return n*fact(n-1)</a:t>
            </a:r>
          </a:p>
          <a:p>
            <a:endParaRPr lang="en-US" dirty="0">
              <a:solidFill>
                <a:schemeClr val="bg1"/>
              </a:solidFill>
            </a:endParaRPr>
          </a:p>
          <a:p>
            <a:r>
              <a:rPr lang="en-US" dirty="0">
                <a:solidFill>
                  <a:schemeClr val="bg1"/>
                </a:solidFill>
              </a:rPr>
              <a:t>num=input(“Enter a number for find factorial :”)</a:t>
            </a:r>
          </a:p>
          <a:p>
            <a:r>
              <a:rPr lang="en-US" dirty="0">
                <a:solidFill>
                  <a:schemeClr val="bg1"/>
                </a:solidFill>
              </a:rPr>
              <a:t>if num &lt; 0:</a:t>
            </a:r>
          </a:p>
          <a:p>
            <a:r>
              <a:rPr lang="en-US" dirty="0">
                <a:solidFill>
                  <a:schemeClr val="bg1"/>
                </a:solidFill>
              </a:rPr>
              <a:t>   print("Sorry, factorial does not exist for negative numbers")</a:t>
            </a:r>
          </a:p>
          <a:p>
            <a:r>
              <a:rPr lang="en-US" dirty="0">
                <a:solidFill>
                  <a:schemeClr val="bg1"/>
                </a:solidFill>
              </a:rPr>
              <a:t>else if num == 0:</a:t>
            </a:r>
          </a:p>
          <a:p>
            <a:r>
              <a:rPr lang="en-US" dirty="0">
                <a:solidFill>
                  <a:schemeClr val="bg1"/>
                </a:solidFill>
              </a:rPr>
              <a:t>   print("The factorial of 0 is 1")</a:t>
            </a:r>
          </a:p>
          <a:p>
            <a:r>
              <a:rPr lang="en-US" dirty="0">
                <a:solidFill>
                  <a:schemeClr val="bg1"/>
                </a:solidFill>
              </a:rPr>
              <a:t>else:</a:t>
            </a:r>
          </a:p>
          <a:p>
            <a:r>
              <a:rPr lang="en-US" dirty="0">
                <a:solidFill>
                  <a:schemeClr val="bg1"/>
                </a:solidFill>
              </a:rPr>
              <a:t>   print("The factorial of", num, "is", fact(num))</a:t>
            </a:r>
          </a:p>
          <a:p>
            <a:endParaRPr lang="en-IN" dirty="0">
              <a:solidFill>
                <a:schemeClr val="bg1"/>
              </a:solidFill>
            </a:endParaRPr>
          </a:p>
        </p:txBody>
      </p:sp>
    </p:spTree>
    <p:extLst>
      <p:ext uri="{BB962C8B-B14F-4D97-AF65-F5344CB8AC3E}">
        <p14:creationId xmlns:p14="http://schemas.microsoft.com/office/powerpoint/2010/main" val="1210327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1599102" y="2367227"/>
            <a:ext cx="8219873" cy="2464857"/>
          </a:xfrm>
        </p:spPr>
        <p:txBody>
          <a:bodyPr>
            <a:noAutofit/>
          </a:bodyPr>
          <a:lstStyle/>
          <a:p>
            <a:r>
              <a:rPr lang="en-IN" sz="5400" dirty="0"/>
              <a:t>10.OBJECT OREINTED  </a:t>
            </a:r>
            <a:br>
              <a:rPr lang="en-IN" sz="5400" dirty="0"/>
            </a:br>
            <a:r>
              <a:rPr lang="en-IN" sz="5400" dirty="0"/>
              <a:t>     PROGRAMMING  </a:t>
            </a:r>
            <a:br>
              <a:rPr lang="en-IN" sz="5400" dirty="0"/>
            </a:br>
            <a:r>
              <a:rPr lang="en-IN" sz="5400" dirty="0"/>
              <a:t>     (OOPS)</a:t>
            </a:r>
          </a:p>
        </p:txBody>
      </p:sp>
    </p:spTree>
    <p:extLst>
      <p:ext uri="{BB962C8B-B14F-4D97-AF65-F5344CB8AC3E}">
        <p14:creationId xmlns:p14="http://schemas.microsoft.com/office/powerpoint/2010/main" val="2293938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8D8B9F-4C57-3E99-C2F8-DE3B05989150}"/>
              </a:ext>
            </a:extLst>
          </p:cNvPr>
          <p:cNvSpPr>
            <a:spLocks noGrp="1"/>
          </p:cNvSpPr>
          <p:nvPr>
            <p:ph type="title"/>
          </p:nvPr>
        </p:nvSpPr>
        <p:spPr>
          <a:xfrm>
            <a:off x="301558" y="482753"/>
            <a:ext cx="8686799" cy="616473"/>
          </a:xfrm>
        </p:spPr>
        <p:txBody>
          <a:bodyPr>
            <a:normAutofit fontScale="90000"/>
          </a:bodyPr>
          <a:lstStyle/>
          <a:p>
            <a:r>
              <a:rPr lang="en-IN" dirty="0"/>
              <a:t>What is Object Oriented Programming ?</a:t>
            </a:r>
          </a:p>
        </p:txBody>
      </p:sp>
      <p:sp>
        <p:nvSpPr>
          <p:cNvPr id="9" name="TextBox 8">
            <a:extLst>
              <a:ext uri="{FF2B5EF4-FFF2-40B4-BE49-F238E27FC236}">
                <a16:creationId xmlns:a16="http://schemas.microsoft.com/office/drawing/2014/main" id="{9BA3265F-66D1-4B82-E397-99C65CBD7F36}"/>
              </a:ext>
            </a:extLst>
          </p:cNvPr>
          <p:cNvSpPr txBox="1"/>
          <p:nvPr/>
        </p:nvSpPr>
        <p:spPr>
          <a:xfrm>
            <a:off x="301558" y="1271950"/>
            <a:ext cx="9196404" cy="2169825"/>
          </a:xfrm>
          <a:prstGeom prst="rect">
            <a:avLst/>
          </a:prstGeom>
          <a:noFill/>
        </p:spPr>
        <p:txBody>
          <a:bodyPr wrap="square" rtlCol="0">
            <a:spAutoFit/>
          </a:bodyPr>
          <a:lstStyle/>
          <a:p>
            <a:pPr algn="just">
              <a:lnSpc>
                <a:spcPct val="150000"/>
              </a:lnSpc>
            </a:pPr>
            <a:r>
              <a:rPr lang="en-US" sz="1800" i="0" dirty="0">
                <a:solidFill>
                  <a:schemeClr val="bg1"/>
                </a:solidFill>
                <a:effectLst/>
                <a:latin typeface="Arial" panose="020B0604020202020204" pitchFamily="34" charset="0"/>
                <a:ea typeface="Calibri" panose="020F0502020204030204" pitchFamily="34" charset="0"/>
                <a:cs typeface="Arial" panose="020B0604020202020204" pitchFamily="34" charset="0"/>
              </a:rPr>
              <a:t>OOP is the most popular programming </a:t>
            </a:r>
            <a:r>
              <a:rPr lang="en-IN" sz="1800" i="0" dirty="0">
                <a:solidFill>
                  <a:schemeClr val="bg1"/>
                </a:solidFill>
                <a:effectLst/>
                <a:latin typeface="Arial" panose="020B0604020202020204" pitchFamily="34" charset="0"/>
                <a:ea typeface="Calibri" panose="020F0502020204030204" pitchFamily="34" charset="0"/>
                <a:cs typeface="Arial" panose="020B0604020202020204" pitchFamily="34" charset="0"/>
              </a:rPr>
              <a:t>concepts </a:t>
            </a:r>
            <a:r>
              <a:rPr lang="en-US" sz="1800" i="0" dirty="0">
                <a:solidFill>
                  <a:schemeClr val="bg1"/>
                </a:solidFill>
                <a:effectLst/>
                <a:latin typeface="Arial" panose="020B0604020202020204" pitchFamily="34" charset="0"/>
                <a:ea typeface="Calibri" panose="020F0502020204030204" pitchFamily="34" charset="0"/>
                <a:cs typeface="Arial" panose="020B0604020202020204" pitchFamily="34" charset="0"/>
              </a:rPr>
              <a:t>used for software development. </a:t>
            </a:r>
            <a:r>
              <a:rPr lang="en-US" sz="1800" i="0" dirty="0">
                <a:solidFill>
                  <a:schemeClr val="bg1"/>
                </a:solidFill>
                <a:effectLst/>
                <a:latin typeface="Arial" panose="020B0604020202020204" pitchFamily="34" charset="0"/>
                <a:cs typeface="Arial" panose="020B0604020202020204" pitchFamily="34" charset="0"/>
              </a:rPr>
              <a:t>It relies on the concept of classes and objects. It is used to structure a software program into simple, reusable</a:t>
            </a:r>
            <a:r>
              <a:rPr lang="en-US" sz="1800" dirty="0">
                <a:solidFill>
                  <a:schemeClr val="bg1"/>
                </a:solidFill>
                <a:latin typeface="Arial" panose="020B0604020202020204" pitchFamily="34" charset="0"/>
                <a:cs typeface="Arial" panose="020B0604020202020204" pitchFamily="34" charset="0"/>
              </a:rPr>
              <a:t>. </a:t>
            </a:r>
            <a:r>
              <a:rPr lang="en-US" sz="1800" i="0" dirty="0">
                <a:solidFill>
                  <a:schemeClr val="bg1"/>
                </a:solidFill>
                <a:effectLst/>
                <a:latin typeface="Arial" panose="020B0604020202020204" pitchFamily="34" charset="0"/>
                <a:ea typeface="Calibri" panose="020F0502020204030204" pitchFamily="34" charset="0"/>
                <a:cs typeface="Arial" panose="020B0604020202020204" pitchFamily="34" charset="0"/>
              </a:rPr>
              <a:t>It implement real world entities into programming.</a:t>
            </a:r>
          </a:p>
          <a:p>
            <a:pPr algn="just"/>
            <a:endParaRPr lang="en-US" sz="1800" i="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just"/>
            <a:r>
              <a:rPr lang="en-US" sz="1800" dirty="0">
                <a:solidFill>
                  <a:schemeClr val="bg1"/>
                </a:solidFill>
                <a:latin typeface="Arial" panose="020B0604020202020204" pitchFamily="34" charset="0"/>
                <a:ea typeface="Calibri" panose="020F0502020204030204" pitchFamily="34" charset="0"/>
                <a:cs typeface="Arial" panose="020B0604020202020204" pitchFamily="34" charset="0"/>
              </a:rPr>
              <a:t>Entities – A thing or a object in the real world.</a:t>
            </a:r>
            <a:endParaRPr lang="en-US" sz="1800" i="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pic>
        <p:nvPicPr>
          <p:cNvPr id="16" name="Picture 15">
            <a:extLst>
              <a:ext uri="{FF2B5EF4-FFF2-40B4-BE49-F238E27FC236}">
                <a16:creationId xmlns:a16="http://schemas.microsoft.com/office/drawing/2014/main" id="{B2378CA9-54C2-ECC3-B455-2E0D0F1D7E52}"/>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2683" t="8960" r="3832"/>
          <a:stretch/>
        </p:blipFill>
        <p:spPr>
          <a:xfrm>
            <a:off x="4493886" y="2741387"/>
            <a:ext cx="4372029" cy="4198375"/>
          </a:xfrm>
          <a:prstGeom prst="rect">
            <a:avLst/>
          </a:prstGeom>
        </p:spPr>
      </p:pic>
      <p:sp>
        <p:nvSpPr>
          <p:cNvPr id="17" name="Arrow: Right 16">
            <a:extLst>
              <a:ext uri="{FF2B5EF4-FFF2-40B4-BE49-F238E27FC236}">
                <a16:creationId xmlns:a16="http://schemas.microsoft.com/office/drawing/2014/main" id="{7160D147-607A-3BC9-597E-949FB1979A10}"/>
              </a:ext>
            </a:extLst>
          </p:cNvPr>
          <p:cNvSpPr/>
          <p:nvPr/>
        </p:nvSpPr>
        <p:spPr>
          <a:xfrm>
            <a:off x="644001" y="4051519"/>
            <a:ext cx="2807122" cy="1562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OOPS CONCEPT</a:t>
            </a:r>
          </a:p>
        </p:txBody>
      </p:sp>
    </p:spTree>
    <p:extLst>
      <p:ext uri="{BB962C8B-B14F-4D97-AF65-F5344CB8AC3E}">
        <p14:creationId xmlns:p14="http://schemas.microsoft.com/office/powerpoint/2010/main" val="2955729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151087-3887-420E-1FDB-C85F00FF5EFA}"/>
              </a:ext>
            </a:extLst>
          </p:cNvPr>
          <p:cNvSpPr>
            <a:spLocks noGrp="1"/>
          </p:cNvSpPr>
          <p:nvPr>
            <p:ph type="title"/>
          </p:nvPr>
        </p:nvSpPr>
        <p:spPr>
          <a:xfrm>
            <a:off x="308261" y="484953"/>
            <a:ext cx="8596668" cy="527770"/>
          </a:xfrm>
        </p:spPr>
        <p:txBody>
          <a:bodyPr>
            <a:normAutofit fontScale="90000"/>
          </a:bodyPr>
          <a:lstStyle/>
          <a:p>
            <a:r>
              <a:rPr lang="en-IN" dirty="0"/>
              <a:t>CLASS AND OBJECTS</a:t>
            </a:r>
          </a:p>
        </p:txBody>
      </p:sp>
      <p:sp>
        <p:nvSpPr>
          <p:cNvPr id="6" name="Text Placeholder 5">
            <a:extLst>
              <a:ext uri="{FF2B5EF4-FFF2-40B4-BE49-F238E27FC236}">
                <a16:creationId xmlns:a16="http://schemas.microsoft.com/office/drawing/2014/main" id="{CDAC9AA8-DD60-AE91-3561-64BDA630D6DE}"/>
              </a:ext>
            </a:extLst>
          </p:cNvPr>
          <p:cNvSpPr>
            <a:spLocks noGrp="1"/>
          </p:cNvSpPr>
          <p:nvPr>
            <p:ph type="body" idx="1"/>
          </p:nvPr>
        </p:nvSpPr>
        <p:spPr>
          <a:xfrm>
            <a:off x="308261" y="1564719"/>
            <a:ext cx="4185623" cy="604942"/>
          </a:xfrm>
          <a:ln>
            <a:solidFill>
              <a:schemeClr val="accent1"/>
            </a:solidFill>
          </a:ln>
        </p:spPr>
        <p:txBody>
          <a:bodyPr/>
          <a:lstStyle/>
          <a:p>
            <a:pPr algn="ctr"/>
            <a:r>
              <a:rPr lang="en-IN" dirty="0">
                <a:solidFill>
                  <a:schemeClr val="bg1"/>
                </a:solidFill>
              </a:rPr>
              <a:t>CLASS</a:t>
            </a:r>
          </a:p>
        </p:txBody>
      </p:sp>
      <p:sp>
        <p:nvSpPr>
          <p:cNvPr id="7" name="Content Placeholder 6">
            <a:extLst>
              <a:ext uri="{FF2B5EF4-FFF2-40B4-BE49-F238E27FC236}">
                <a16:creationId xmlns:a16="http://schemas.microsoft.com/office/drawing/2014/main" id="{244392AF-8022-957E-CC9A-BD31081E916E}"/>
              </a:ext>
            </a:extLst>
          </p:cNvPr>
          <p:cNvSpPr>
            <a:spLocks noGrp="1"/>
          </p:cNvSpPr>
          <p:nvPr>
            <p:ph sz="half" idx="2"/>
          </p:nvPr>
        </p:nvSpPr>
        <p:spPr>
          <a:xfrm>
            <a:off x="308262" y="2395928"/>
            <a:ext cx="4185623" cy="3660742"/>
          </a:xfrm>
          <a:ln>
            <a:solidFill>
              <a:schemeClr val="accent1"/>
            </a:solidFill>
          </a:ln>
        </p:spPr>
        <p:txBody>
          <a:bodyPr>
            <a:normAutofit fontScale="77500" lnSpcReduction="20000"/>
          </a:bodyPr>
          <a:lstStyle/>
          <a:p>
            <a:endParaRPr lang="en-IN" dirty="0">
              <a:solidFill>
                <a:schemeClr val="bg1"/>
              </a:solidFill>
            </a:endParaRPr>
          </a:p>
          <a:p>
            <a:pPr>
              <a:lnSpc>
                <a:spcPct val="120000"/>
              </a:lnSpc>
            </a:pPr>
            <a:r>
              <a:rPr lang="en-IN" sz="2100" dirty="0">
                <a:solidFill>
                  <a:schemeClr val="bg1"/>
                </a:solidFill>
                <a:latin typeface="Arial" panose="020B0604020202020204" pitchFamily="34" charset="0"/>
                <a:cs typeface="Arial" panose="020B0604020202020204" pitchFamily="34" charset="0"/>
              </a:rPr>
              <a:t>Blueprint or template or a design of objects.</a:t>
            </a:r>
          </a:p>
          <a:p>
            <a:pPr>
              <a:lnSpc>
                <a:spcPct val="120000"/>
              </a:lnSpc>
            </a:pPr>
            <a:r>
              <a:rPr lang="en-IN" sz="2100" dirty="0">
                <a:solidFill>
                  <a:schemeClr val="bg1"/>
                </a:solidFill>
                <a:latin typeface="Arial" panose="020B0604020202020204" pitchFamily="34" charset="0"/>
                <a:cs typeface="Arial" panose="020B0604020202020204" pitchFamily="34" charset="0"/>
              </a:rPr>
              <a:t>Allow multiple object in same class</a:t>
            </a:r>
          </a:p>
          <a:p>
            <a:pPr>
              <a:lnSpc>
                <a:spcPct val="120000"/>
              </a:lnSpc>
            </a:pPr>
            <a:r>
              <a:rPr lang="en-IN" sz="2100" dirty="0">
                <a:solidFill>
                  <a:schemeClr val="bg1"/>
                </a:solidFill>
                <a:latin typeface="Arial" panose="020B0604020202020204" pitchFamily="34" charset="0"/>
                <a:cs typeface="Arial" panose="020B0604020202020204" pitchFamily="34" charset="0"/>
              </a:rPr>
              <a:t>It’s a logical entity. No physical existence. </a:t>
            </a:r>
          </a:p>
          <a:p>
            <a:pPr>
              <a:lnSpc>
                <a:spcPct val="120000"/>
              </a:lnSpc>
            </a:pPr>
            <a:r>
              <a:rPr lang="en-IN" sz="2100" dirty="0">
                <a:solidFill>
                  <a:schemeClr val="bg1"/>
                </a:solidFill>
                <a:latin typeface="Arial" panose="020B0604020202020204" pitchFamily="34" charset="0"/>
                <a:cs typeface="Arial" panose="020B0604020202020204" pitchFamily="34" charset="0"/>
              </a:rPr>
              <a:t>Not allocating any memory space</a:t>
            </a:r>
          </a:p>
          <a:p>
            <a:pPr>
              <a:lnSpc>
                <a:spcPct val="120000"/>
              </a:lnSpc>
            </a:pPr>
            <a:r>
              <a:rPr lang="en-IN" sz="2100" dirty="0">
                <a:solidFill>
                  <a:schemeClr val="bg1"/>
                </a:solidFill>
                <a:latin typeface="Arial" panose="020B0604020202020204" pitchFamily="34" charset="0"/>
                <a:cs typeface="Arial" panose="020B0604020202020204" pitchFamily="34" charset="0"/>
              </a:rPr>
              <a:t>Declare a class by using ‘class’ keyword</a:t>
            </a:r>
            <a:r>
              <a:rPr lang="en-IN" dirty="0">
                <a:solidFill>
                  <a:schemeClr val="bg1"/>
                </a:solidFill>
              </a:rPr>
              <a:t>.</a:t>
            </a:r>
          </a:p>
        </p:txBody>
      </p:sp>
      <p:sp>
        <p:nvSpPr>
          <p:cNvPr id="8" name="Text Placeholder 7">
            <a:extLst>
              <a:ext uri="{FF2B5EF4-FFF2-40B4-BE49-F238E27FC236}">
                <a16:creationId xmlns:a16="http://schemas.microsoft.com/office/drawing/2014/main" id="{5D0584B1-A14F-48FC-CD33-D7F02048F71C}"/>
              </a:ext>
            </a:extLst>
          </p:cNvPr>
          <p:cNvSpPr>
            <a:spLocks noGrp="1"/>
          </p:cNvSpPr>
          <p:nvPr>
            <p:ph type="body" sz="quarter" idx="3"/>
          </p:nvPr>
        </p:nvSpPr>
        <p:spPr>
          <a:xfrm>
            <a:off x="4714758" y="1564719"/>
            <a:ext cx="4301422" cy="604942"/>
          </a:xfrm>
          <a:ln>
            <a:solidFill>
              <a:schemeClr val="accent1"/>
            </a:solidFill>
          </a:ln>
        </p:spPr>
        <p:txBody>
          <a:bodyPr/>
          <a:lstStyle/>
          <a:p>
            <a:pPr algn="ctr"/>
            <a:r>
              <a:rPr lang="en-IN" dirty="0">
                <a:solidFill>
                  <a:schemeClr val="bg1"/>
                </a:solidFill>
              </a:rPr>
              <a:t>OBJECT</a:t>
            </a:r>
          </a:p>
        </p:txBody>
      </p:sp>
      <p:sp>
        <p:nvSpPr>
          <p:cNvPr id="9" name="Content Placeholder 8">
            <a:extLst>
              <a:ext uri="{FF2B5EF4-FFF2-40B4-BE49-F238E27FC236}">
                <a16:creationId xmlns:a16="http://schemas.microsoft.com/office/drawing/2014/main" id="{A2C152D9-A5BA-7CB2-977F-D7474E630D8F}"/>
              </a:ext>
            </a:extLst>
          </p:cNvPr>
          <p:cNvSpPr>
            <a:spLocks noGrp="1"/>
          </p:cNvSpPr>
          <p:nvPr>
            <p:ph sz="quarter" idx="4"/>
          </p:nvPr>
        </p:nvSpPr>
        <p:spPr>
          <a:xfrm>
            <a:off x="4728235" y="2395928"/>
            <a:ext cx="4301422" cy="3660742"/>
          </a:xfrm>
          <a:ln>
            <a:solidFill>
              <a:schemeClr val="accent1"/>
            </a:solidFill>
          </a:ln>
        </p:spPr>
        <p:txBody>
          <a:bodyPr>
            <a:normAutofit fontScale="77500" lnSpcReduction="20000"/>
          </a:bodyPr>
          <a:lstStyle/>
          <a:p>
            <a:endParaRPr lang="en-IN" dirty="0"/>
          </a:p>
          <a:p>
            <a:pPr>
              <a:lnSpc>
                <a:spcPct val="170000"/>
              </a:lnSpc>
            </a:pPr>
            <a:r>
              <a:rPr lang="en-IN" sz="2100" dirty="0">
                <a:solidFill>
                  <a:schemeClr val="bg1"/>
                </a:solidFill>
                <a:latin typeface="Arial" panose="020B0604020202020204" pitchFamily="34" charset="0"/>
                <a:cs typeface="Arial" panose="020B0604020202020204" pitchFamily="34" charset="0"/>
              </a:rPr>
              <a:t>Instance ( Representative ) of a class.</a:t>
            </a:r>
          </a:p>
          <a:p>
            <a:pPr>
              <a:lnSpc>
                <a:spcPct val="170000"/>
              </a:lnSpc>
            </a:pPr>
            <a:r>
              <a:rPr lang="en-IN" sz="2100" dirty="0">
                <a:solidFill>
                  <a:schemeClr val="bg1"/>
                </a:solidFill>
                <a:latin typeface="Arial" panose="020B0604020202020204" pitchFamily="34" charset="0"/>
                <a:cs typeface="Arial" panose="020B0604020202020204" pitchFamily="34" charset="0"/>
              </a:rPr>
              <a:t>It Allow to use the properties &amp; methods inside a class &amp; Each one has different properties &amp; methods</a:t>
            </a:r>
          </a:p>
          <a:p>
            <a:pPr>
              <a:lnSpc>
                <a:spcPct val="170000"/>
              </a:lnSpc>
            </a:pPr>
            <a:r>
              <a:rPr lang="en-IN" sz="2100" dirty="0">
                <a:solidFill>
                  <a:schemeClr val="bg1"/>
                </a:solidFill>
                <a:latin typeface="Arial" panose="020B0604020202020204" pitchFamily="34" charset="0"/>
                <a:cs typeface="Arial" panose="020B0604020202020204" pitchFamily="34" charset="0"/>
              </a:rPr>
              <a:t>Each object has separate memory space.</a:t>
            </a:r>
          </a:p>
          <a:p>
            <a:pPr>
              <a:lnSpc>
                <a:spcPct val="170000"/>
              </a:lnSpc>
            </a:pPr>
            <a:r>
              <a:rPr lang="en-IN" sz="2100" dirty="0">
                <a:solidFill>
                  <a:schemeClr val="bg1"/>
                </a:solidFill>
                <a:latin typeface="Arial" panose="020B0604020202020204" pitchFamily="34" charset="0"/>
                <a:cs typeface="Arial" panose="020B0604020202020204" pitchFamily="34" charset="0"/>
              </a:rPr>
              <a:t>It is a physical entity &amp; it can be modify</a:t>
            </a:r>
          </a:p>
          <a:p>
            <a:pPr>
              <a:lnSpc>
                <a:spcPct val="170000"/>
              </a:lnSpc>
            </a:pPr>
            <a:r>
              <a:rPr lang="en-IN" sz="2100" dirty="0">
                <a:solidFill>
                  <a:schemeClr val="bg1"/>
                </a:solidFill>
                <a:latin typeface="Arial" panose="020B0604020202020204" pitchFamily="34" charset="0"/>
                <a:cs typeface="Arial" panose="020B0604020202020204" pitchFamily="34" charset="0"/>
              </a:rPr>
              <a:t>No specific keyword to create a object</a:t>
            </a:r>
            <a:r>
              <a:rPr lang="en-IN" dirty="0">
                <a:solidFill>
                  <a:schemeClr val="bg1"/>
                </a:solidFill>
              </a:rPr>
              <a:t>.</a:t>
            </a:r>
            <a:endParaRPr lang="en-IN" dirty="0"/>
          </a:p>
          <a:p>
            <a:endParaRPr lang="en-IN" dirty="0"/>
          </a:p>
        </p:txBody>
      </p:sp>
    </p:spTree>
    <p:extLst>
      <p:ext uri="{BB962C8B-B14F-4D97-AF65-F5344CB8AC3E}">
        <p14:creationId xmlns:p14="http://schemas.microsoft.com/office/powerpoint/2010/main" val="268119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B87CAB-28E7-CD23-EE2F-B5129481C142}"/>
              </a:ext>
            </a:extLst>
          </p:cNvPr>
          <p:cNvSpPr>
            <a:spLocks noGrp="1"/>
          </p:cNvSpPr>
          <p:nvPr>
            <p:ph type="title"/>
          </p:nvPr>
        </p:nvSpPr>
        <p:spPr>
          <a:xfrm>
            <a:off x="431527" y="391397"/>
            <a:ext cx="8596668" cy="481763"/>
          </a:xfrm>
        </p:spPr>
        <p:txBody>
          <a:bodyPr>
            <a:normAutofit fontScale="90000"/>
          </a:bodyPr>
          <a:lstStyle/>
          <a:p>
            <a:r>
              <a:rPr lang="en-IN" dirty="0"/>
              <a:t>Examples of Class &amp; Objects</a:t>
            </a:r>
          </a:p>
        </p:txBody>
      </p:sp>
      <p:cxnSp>
        <p:nvCxnSpPr>
          <p:cNvPr id="8" name="Straight Connector 7">
            <a:extLst>
              <a:ext uri="{FF2B5EF4-FFF2-40B4-BE49-F238E27FC236}">
                <a16:creationId xmlns:a16="http://schemas.microsoft.com/office/drawing/2014/main" id="{E93E99EB-DB96-2C01-BD7D-4A8FC4AC7D96}"/>
              </a:ext>
            </a:extLst>
          </p:cNvPr>
          <p:cNvCxnSpPr>
            <a:cxnSpLocks/>
          </p:cNvCxnSpPr>
          <p:nvPr/>
        </p:nvCxnSpPr>
        <p:spPr>
          <a:xfrm>
            <a:off x="520018" y="1130710"/>
            <a:ext cx="7080317"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DB9C96C-E54A-6430-9955-DFB06645DD7B}"/>
              </a:ext>
            </a:extLst>
          </p:cNvPr>
          <p:cNvPicPr>
            <a:picLocks noChangeAspect="1"/>
          </p:cNvPicPr>
          <p:nvPr/>
        </p:nvPicPr>
        <p:blipFill rotWithShape="1">
          <a:blip r:embed="rId2">
            <a:extLst>
              <a:ext uri="{28A0092B-C50C-407E-A947-70E740481C1C}">
                <a14:useLocalDpi xmlns:a14="http://schemas.microsoft.com/office/drawing/2010/main" val="0"/>
              </a:ext>
            </a:extLst>
          </a:blip>
          <a:srcRect l="7556" t="7243" r="6721" b="8628"/>
          <a:stretch/>
        </p:blipFill>
        <p:spPr>
          <a:xfrm>
            <a:off x="520018" y="4233433"/>
            <a:ext cx="3734345" cy="2135530"/>
          </a:xfrm>
          <a:prstGeom prst="rect">
            <a:avLst/>
          </a:prstGeom>
        </p:spPr>
      </p:pic>
      <p:pic>
        <p:nvPicPr>
          <p:cNvPr id="18" name="Picture 17">
            <a:extLst>
              <a:ext uri="{FF2B5EF4-FFF2-40B4-BE49-F238E27FC236}">
                <a16:creationId xmlns:a16="http://schemas.microsoft.com/office/drawing/2014/main" id="{C0C0F57D-6036-179C-66B7-BDACC3B3CB4D}"/>
              </a:ext>
            </a:extLst>
          </p:cNvPr>
          <p:cNvPicPr>
            <a:picLocks noChangeAspect="1"/>
          </p:cNvPicPr>
          <p:nvPr/>
        </p:nvPicPr>
        <p:blipFill rotWithShape="1">
          <a:blip r:embed="rId3">
            <a:extLst>
              <a:ext uri="{28A0092B-C50C-407E-A947-70E740481C1C}">
                <a14:useLocalDpi xmlns:a14="http://schemas.microsoft.com/office/drawing/2010/main" val="0"/>
              </a:ext>
            </a:extLst>
          </a:blip>
          <a:srcRect t="23021" b="7915"/>
          <a:stretch/>
        </p:blipFill>
        <p:spPr>
          <a:xfrm>
            <a:off x="6243484" y="2576781"/>
            <a:ext cx="3674884" cy="2769307"/>
          </a:xfrm>
          <a:prstGeom prst="rect">
            <a:avLst/>
          </a:prstGeom>
        </p:spPr>
      </p:pic>
      <p:sp>
        <p:nvSpPr>
          <p:cNvPr id="22" name="Arrow: Down 21">
            <a:extLst>
              <a:ext uri="{FF2B5EF4-FFF2-40B4-BE49-F238E27FC236}">
                <a16:creationId xmlns:a16="http://schemas.microsoft.com/office/drawing/2014/main" id="{4640037E-0336-3AED-DD48-656661885792}"/>
              </a:ext>
            </a:extLst>
          </p:cNvPr>
          <p:cNvSpPr/>
          <p:nvPr/>
        </p:nvSpPr>
        <p:spPr>
          <a:xfrm rot="16200000">
            <a:off x="4454288" y="3077769"/>
            <a:ext cx="2399069" cy="1847920"/>
          </a:xfrm>
          <a:prstGeom prst="downArrow">
            <a:avLst>
              <a:gd name="adj1" fmla="val 50000"/>
              <a:gd name="adj2" fmla="val 504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REAL WORLD OBJECTS</a:t>
            </a:r>
          </a:p>
        </p:txBody>
      </p:sp>
      <p:pic>
        <p:nvPicPr>
          <p:cNvPr id="23" name="Picture 22">
            <a:extLst>
              <a:ext uri="{FF2B5EF4-FFF2-40B4-BE49-F238E27FC236}">
                <a16:creationId xmlns:a16="http://schemas.microsoft.com/office/drawing/2014/main" id="{EF13B80A-9A8C-52B9-4913-E4F5A0D1B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18" y="1464124"/>
            <a:ext cx="3675451" cy="2135532"/>
          </a:xfrm>
          <a:prstGeom prst="rect">
            <a:avLst/>
          </a:prstGeom>
        </p:spPr>
      </p:pic>
    </p:spTree>
    <p:extLst>
      <p:ext uri="{BB962C8B-B14F-4D97-AF65-F5344CB8AC3E}">
        <p14:creationId xmlns:p14="http://schemas.microsoft.com/office/powerpoint/2010/main" val="16574820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4AD56-3494-0FC4-39B3-346A60F8715C}"/>
              </a:ext>
            </a:extLst>
          </p:cNvPr>
          <p:cNvSpPr>
            <a:spLocks noGrp="1"/>
          </p:cNvSpPr>
          <p:nvPr>
            <p:ph type="title"/>
          </p:nvPr>
        </p:nvSpPr>
        <p:spPr>
          <a:xfrm>
            <a:off x="677334" y="639939"/>
            <a:ext cx="8596668" cy="585746"/>
          </a:xfrm>
        </p:spPr>
        <p:txBody>
          <a:bodyPr>
            <a:normAutofit fontScale="90000"/>
          </a:bodyPr>
          <a:lstStyle/>
          <a:p>
            <a:r>
              <a:rPr lang="en-IN" dirty="0"/>
              <a:t>CLASS &amp; OBJECT CREATION</a:t>
            </a:r>
          </a:p>
        </p:txBody>
      </p:sp>
      <p:sp>
        <p:nvSpPr>
          <p:cNvPr id="5" name="TextBox 4">
            <a:extLst>
              <a:ext uri="{FF2B5EF4-FFF2-40B4-BE49-F238E27FC236}">
                <a16:creationId xmlns:a16="http://schemas.microsoft.com/office/drawing/2014/main" id="{F9270B02-4819-8723-B96A-E36D94DCF27B}"/>
              </a:ext>
            </a:extLst>
          </p:cNvPr>
          <p:cNvSpPr txBox="1"/>
          <p:nvPr/>
        </p:nvSpPr>
        <p:spPr>
          <a:xfrm>
            <a:off x="791705" y="1798913"/>
            <a:ext cx="4827221" cy="2954655"/>
          </a:xfrm>
          <a:prstGeom prst="rect">
            <a:avLst/>
          </a:prstGeom>
          <a:noFill/>
        </p:spPr>
        <p:txBody>
          <a:bodyPr wrap="square" rtlCol="0">
            <a:spAutoFit/>
          </a:bodyPr>
          <a:lstStyle/>
          <a:p>
            <a:r>
              <a:rPr lang="en-IN" sz="2400" dirty="0">
                <a:solidFill>
                  <a:schemeClr val="bg1"/>
                </a:solidFill>
                <a:latin typeface="Arial" panose="020B0604020202020204" pitchFamily="34" charset="0"/>
                <a:cs typeface="Arial" panose="020B0604020202020204" pitchFamily="34" charset="0"/>
              </a:rPr>
              <a:t>Class Sample:</a:t>
            </a:r>
          </a:p>
          <a:p>
            <a:r>
              <a:rPr lang="en-IN" sz="2400" dirty="0">
                <a:solidFill>
                  <a:schemeClr val="bg1"/>
                </a:solidFill>
                <a:latin typeface="Arial" panose="020B0604020202020204" pitchFamily="34" charset="0"/>
                <a:cs typeface="Arial" panose="020B0604020202020204" pitchFamily="34" charset="0"/>
              </a:rPr>
              <a:t>       def Hello(self):</a:t>
            </a:r>
          </a:p>
          <a:p>
            <a:r>
              <a:rPr lang="en-IN" sz="2400" dirty="0">
                <a:solidFill>
                  <a:schemeClr val="bg1"/>
                </a:solidFill>
                <a:latin typeface="Arial" panose="020B0604020202020204" pitchFamily="34" charset="0"/>
                <a:cs typeface="Arial" panose="020B0604020202020204" pitchFamily="34" charset="0"/>
              </a:rPr>
              <a:t>              name = ‘Nia Sharma’</a:t>
            </a:r>
          </a:p>
          <a:p>
            <a:r>
              <a:rPr lang="en-IN" sz="2400" dirty="0">
                <a:solidFill>
                  <a:schemeClr val="bg1"/>
                </a:solidFill>
                <a:latin typeface="Arial" panose="020B0604020202020204" pitchFamily="34" charset="0"/>
                <a:cs typeface="Arial" panose="020B0604020202020204" pitchFamily="34" charset="0"/>
              </a:rPr>
              <a:t>              print(‘my name is’, name)</a:t>
            </a:r>
          </a:p>
          <a:p>
            <a:endParaRPr lang="en-IN" sz="2400" dirty="0">
              <a:solidFill>
                <a:schemeClr val="bg1"/>
              </a:solidFill>
              <a:latin typeface="Arial" panose="020B0604020202020204" pitchFamily="34" charset="0"/>
              <a:cs typeface="Arial" panose="020B0604020202020204" pitchFamily="34" charset="0"/>
            </a:endParaRPr>
          </a:p>
          <a:p>
            <a:r>
              <a:rPr lang="en-IN" sz="2400" dirty="0">
                <a:solidFill>
                  <a:schemeClr val="bg1"/>
                </a:solidFill>
                <a:latin typeface="Arial" panose="020B0604020202020204" pitchFamily="34" charset="0"/>
                <a:cs typeface="Arial" panose="020B0604020202020204" pitchFamily="34" charset="0"/>
              </a:rPr>
              <a:t>Object = Sample()</a:t>
            </a:r>
          </a:p>
          <a:p>
            <a:r>
              <a:rPr lang="en-IN" sz="2400" spc="-300">
                <a:solidFill>
                  <a:schemeClr val="bg1"/>
                </a:solidFill>
                <a:latin typeface="Arial" panose="020B0604020202020204" pitchFamily="34" charset="0"/>
                <a:cs typeface="Arial" panose="020B0604020202020204" pitchFamily="34" charset="0"/>
              </a:rPr>
              <a:t>O b j </a:t>
            </a:r>
            <a:r>
              <a:rPr lang="en-IN" sz="2400" spc="-300" dirty="0">
                <a:solidFill>
                  <a:schemeClr val="bg1"/>
                </a:solidFill>
                <a:latin typeface="Arial" panose="020B0604020202020204" pitchFamily="34" charset="0"/>
                <a:cs typeface="Arial" panose="020B0604020202020204" pitchFamily="34" charset="0"/>
              </a:rPr>
              <a:t>e c t . </a:t>
            </a:r>
            <a:r>
              <a:rPr lang="en-IN" sz="2400" dirty="0">
                <a:solidFill>
                  <a:schemeClr val="bg1"/>
                </a:solidFill>
                <a:latin typeface="Arial" panose="020B0604020202020204" pitchFamily="34" charset="0"/>
                <a:cs typeface="Arial" panose="020B0604020202020204" pitchFamily="34" charset="0"/>
              </a:rPr>
              <a:t>Hello()</a:t>
            </a:r>
          </a:p>
          <a:p>
            <a:endParaRPr lang="en-IN" dirty="0">
              <a:solidFill>
                <a:schemeClr val="bg1"/>
              </a:solidFill>
            </a:endParaRPr>
          </a:p>
        </p:txBody>
      </p:sp>
      <p:sp>
        <p:nvSpPr>
          <p:cNvPr id="6" name="TextBox 5">
            <a:extLst>
              <a:ext uri="{FF2B5EF4-FFF2-40B4-BE49-F238E27FC236}">
                <a16:creationId xmlns:a16="http://schemas.microsoft.com/office/drawing/2014/main" id="{B6AB5261-05B5-6C89-8D22-98786C456C34}"/>
              </a:ext>
            </a:extLst>
          </p:cNvPr>
          <p:cNvSpPr txBox="1"/>
          <p:nvPr/>
        </p:nvSpPr>
        <p:spPr>
          <a:xfrm>
            <a:off x="7042093" y="1798913"/>
            <a:ext cx="2452835" cy="954107"/>
          </a:xfrm>
          <a:prstGeom prst="rect">
            <a:avLst/>
          </a:prstGeom>
          <a:solidFill>
            <a:schemeClr val="accent1">
              <a:lumMod val="75000"/>
            </a:schemeClr>
          </a:solidFill>
        </p:spPr>
        <p:txBody>
          <a:bodyPr wrap="square" rtlCol="0">
            <a:spAutoFit/>
          </a:bodyPr>
          <a:lstStyle/>
          <a:p>
            <a:pPr algn="ctr"/>
            <a:r>
              <a:rPr lang="en-IN" sz="2800" dirty="0">
                <a:solidFill>
                  <a:schemeClr val="bg1"/>
                </a:solidFill>
              </a:rPr>
              <a:t>Class declaration</a:t>
            </a:r>
          </a:p>
        </p:txBody>
      </p:sp>
      <p:sp>
        <p:nvSpPr>
          <p:cNvPr id="10" name="TextBox 9">
            <a:extLst>
              <a:ext uri="{FF2B5EF4-FFF2-40B4-BE49-F238E27FC236}">
                <a16:creationId xmlns:a16="http://schemas.microsoft.com/office/drawing/2014/main" id="{CFD3DA31-D669-4ADB-F515-2F7BEA8929D0}"/>
              </a:ext>
            </a:extLst>
          </p:cNvPr>
          <p:cNvSpPr txBox="1"/>
          <p:nvPr/>
        </p:nvSpPr>
        <p:spPr>
          <a:xfrm>
            <a:off x="7042093" y="3697979"/>
            <a:ext cx="2452835" cy="954107"/>
          </a:xfrm>
          <a:prstGeom prst="rect">
            <a:avLst/>
          </a:prstGeom>
          <a:solidFill>
            <a:schemeClr val="accent1">
              <a:lumMod val="75000"/>
            </a:schemeClr>
          </a:solidFill>
        </p:spPr>
        <p:txBody>
          <a:bodyPr wrap="square" rtlCol="0">
            <a:spAutoFit/>
          </a:bodyPr>
          <a:lstStyle/>
          <a:p>
            <a:pPr algn="ctr"/>
            <a:r>
              <a:rPr lang="en-IN" sz="2800" dirty="0">
                <a:solidFill>
                  <a:schemeClr val="bg1"/>
                </a:solidFill>
              </a:rPr>
              <a:t>Object creation</a:t>
            </a:r>
          </a:p>
        </p:txBody>
      </p:sp>
      <p:sp>
        <p:nvSpPr>
          <p:cNvPr id="11" name="TextBox 10">
            <a:extLst>
              <a:ext uri="{FF2B5EF4-FFF2-40B4-BE49-F238E27FC236}">
                <a16:creationId xmlns:a16="http://schemas.microsoft.com/office/drawing/2014/main" id="{42525ED8-B240-9E85-C6CC-6D5CCF099A62}"/>
              </a:ext>
            </a:extLst>
          </p:cNvPr>
          <p:cNvSpPr txBox="1"/>
          <p:nvPr/>
        </p:nvSpPr>
        <p:spPr>
          <a:xfrm>
            <a:off x="2362356" y="5954710"/>
            <a:ext cx="2452835" cy="954107"/>
          </a:xfrm>
          <a:prstGeom prst="rect">
            <a:avLst/>
          </a:prstGeom>
          <a:solidFill>
            <a:schemeClr val="accent1">
              <a:lumMod val="75000"/>
            </a:schemeClr>
          </a:solidFill>
        </p:spPr>
        <p:txBody>
          <a:bodyPr wrap="square" rtlCol="0">
            <a:spAutoFit/>
          </a:bodyPr>
          <a:lstStyle/>
          <a:p>
            <a:pPr algn="ctr"/>
            <a:r>
              <a:rPr lang="en-IN" sz="2800" dirty="0">
                <a:solidFill>
                  <a:schemeClr val="bg1"/>
                </a:solidFill>
              </a:rPr>
              <a:t>Function call by object</a:t>
            </a:r>
          </a:p>
        </p:txBody>
      </p:sp>
      <p:cxnSp>
        <p:nvCxnSpPr>
          <p:cNvPr id="13" name="Straight Arrow Connector 12">
            <a:extLst>
              <a:ext uri="{FF2B5EF4-FFF2-40B4-BE49-F238E27FC236}">
                <a16:creationId xmlns:a16="http://schemas.microsoft.com/office/drawing/2014/main" id="{2288B366-55E3-CC50-0DE9-7370DBD38E5D}"/>
              </a:ext>
            </a:extLst>
          </p:cNvPr>
          <p:cNvCxnSpPr>
            <a:cxnSpLocks/>
          </p:cNvCxnSpPr>
          <p:nvPr/>
        </p:nvCxnSpPr>
        <p:spPr>
          <a:xfrm flipH="1">
            <a:off x="2907733" y="2015913"/>
            <a:ext cx="396501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29B3F09D-22DB-0B90-D51D-E5AFC966CAFC}"/>
              </a:ext>
            </a:extLst>
          </p:cNvPr>
          <p:cNvCxnSpPr>
            <a:cxnSpLocks/>
          </p:cNvCxnSpPr>
          <p:nvPr/>
        </p:nvCxnSpPr>
        <p:spPr>
          <a:xfrm flipH="1">
            <a:off x="3441290" y="3932904"/>
            <a:ext cx="343145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Connector: Elbow 28">
            <a:extLst>
              <a:ext uri="{FF2B5EF4-FFF2-40B4-BE49-F238E27FC236}">
                <a16:creationId xmlns:a16="http://schemas.microsoft.com/office/drawing/2014/main" id="{8F278E63-B36E-BED6-37D7-D2F635652E58}"/>
              </a:ext>
            </a:extLst>
          </p:cNvPr>
          <p:cNvCxnSpPr>
            <a:cxnSpLocks/>
          </p:cNvCxnSpPr>
          <p:nvPr/>
        </p:nvCxnSpPr>
        <p:spPr>
          <a:xfrm rot="16200000" flipV="1">
            <a:off x="2434369" y="4518807"/>
            <a:ext cx="1414078" cy="1406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710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DC17-DA67-1CD3-818B-235B255BC174}"/>
              </a:ext>
            </a:extLst>
          </p:cNvPr>
          <p:cNvSpPr>
            <a:spLocks noGrp="1"/>
          </p:cNvSpPr>
          <p:nvPr>
            <p:ph type="title"/>
          </p:nvPr>
        </p:nvSpPr>
        <p:spPr/>
        <p:txBody>
          <a:bodyPr/>
          <a:lstStyle/>
          <a:p>
            <a:r>
              <a:rPr lang="en-IN" dirty="0"/>
              <a:t>INTERPRETER &amp; COMPILER</a:t>
            </a:r>
          </a:p>
        </p:txBody>
      </p:sp>
      <p:sp>
        <p:nvSpPr>
          <p:cNvPr id="7" name="Text Placeholder 6">
            <a:extLst>
              <a:ext uri="{FF2B5EF4-FFF2-40B4-BE49-F238E27FC236}">
                <a16:creationId xmlns:a16="http://schemas.microsoft.com/office/drawing/2014/main" id="{7FC77969-E570-2B4D-042D-B44324EBA404}"/>
              </a:ext>
            </a:extLst>
          </p:cNvPr>
          <p:cNvSpPr>
            <a:spLocks noGrp="1"/>
          </p:cNvSpPr>
          <p:nvPr>
            <p:ph type="body" idx="1"/>
          </p:nvPr>
        </p:nvSpPr>
        <p:spPr>
          <a:xfrm>
            <a:off x="695232" y="1937928"/>
            <a:ext cx="3898199" cy="604942"/>
          </a:xfrm>
          <a:solidFill>
            <a:schemeClr val="tx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lstStyle/>
          <a:p>
            <a:pPr algn="ctr"/>
            <a:r>
              <a:rPr lang="en-IN" dirty="0">
                <a:solidFill>
                  <a:schemeClr val="bg1"/>
                </a:solidFill>
              </a:rPr>
              <a:t>COMPILED LANGUAGE</a:t>
            </a:r>
          </a:p>
        </p:txBody>
      </p:sp>
      <p:sp>
        <p:nvSpPr>
          <p:cNvPr id="8" name="Content Placeholder 7">
            <a:extLst>
              <a:ext uri="{FF2B5EF4-FFF2-40B4-BE49-F238E27FC236}">
                <a16:creationId xmlns:a16="http://schemas.microsoft.com/office/drawing/2014/main" id="{10C70DC3-B052-A1BF-0141-4BBCEBCD0946}"/>
              </a:ext>
            </a:extLst>
          </p:cNvPr>
          <p:cNvSpPr>
            <a:spLocks noGrp="1"/>
          </p:cNvSpPr>
          <p:nvPr>
            <p:ph sz="half" idx="2"/>
          </p:nvPr>
        </p:nvSpPr>
        <p:spPr>
          <a:xfrm>
            <a:off x="677335" y="2789327"/>
            <a:ext cx="3933994" cy="3264689"/>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fontScale="92500" lnSpcReduction="10000"/>
          </a:bodyPr>
          <a:lstStyle/>
          <a:p>
            <a:endParaRPr lang="en-IN" dirty="0"/>
          </a:p>
          <a:p>
            <a:pPr>
              <a:buFont typeface="Wingdings" panose="05000000000000000000" pitchFamily="2" charset="2"/>
              <a:buChar char="v"/>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SOURCE CODE TO MACHINE CODE</a:t>
            </a:r>
          </a:p>
          <a:p>
            <a:pPr>
              <a:buFont typeface="Wingdings" panose="05000000000000000000" pitchFamily="2" charset="2"/>
              <a:buChar char="v"/>
            </a:pPr>
            <a:r>
              <a:rPr lang="en-IN" sz="2600" dirty="0">
                <a:solidFill>
                  <a:schemeClr val="bg1">
                    <a:lumMod val="95000"/>
                  </a:schemeClr>
                </a:solidFill>
                <a:latin typeface="Söhne"/>
              </a:rPr>
              <a:t>compiler produces an executable file</a:t>
            </a:r>
          </a:p>
          <a:p>
            <a:pPr>
              <a:buFont typeface="Wingdings" panose="05000000000000000000" pitchFamily="2" charset="2"/>
              <a:buChar char="v"/>
            </a:pPr>
            <a:r>
              <a:rPr lang="en-US" sz="2600" dirty="0">
                <a:solidFill>
                  <a:schemeClr val="bg1">
                    <a:lumMod val="95000"/>
                  </a:schemeClr>
                </a:solidFill>
                <a:latin typeface="Söhne"/>
              </a:rPr>
              <a:t>Compiled programs tend to be faster </a:t>
            </a:r>
          </a:p>
          <a:p>
            <a:pPr>
              <a:buFont typeface="Wingdings" panose="05000000000000000000" pitchFamily="2" charset="2"/>
              <a:buChar char="v"/>
            </a:pPr>
            <a:r>
              <a:rPr lang="en-US" sz="2600" dirty="0">
                <a:solidFill>
                  <a:schemeClr val="bg1">
                    <a:lumMod val="95000"/>
                  </a:schemeClr>
                </a:solidFill>
                <a:latin typeface="Söhne"/>
                <a:cs typeface="Arial" panose="020B0604020202020204" pitchFamily="34" charset="0"/>
              </a:rPr>
              <a:t>Debugging is comparatively hard</a:t>
            </a:r>
            <a:endParaRPr lang="en-IN" sz="2600" dirty="0">
              <a:solidFill>
                <a:schemeClr val="bg1">
                  <a:lumMod val="95000"/>
                </a:schemeClr>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F3D6E651-91C5-C033-7934-C10F6E552A3E}"/>
              </a:ext>
            </a:extLst>
          </p:cNvPr>
          <p:cNvSpPr>
            <a:spLocks noGrp="1"/>
          </p:cNvSpPr>
          <p:nvPr>
            <p:ph type="body" sz="quarter" idx="3"/>
          </p:nvPr>
        </p:nvSpPr>
        <p:spPr>
          <a:xfrm>
            <a:off x="5220906" y="1937928"/>
            <a:ext cx="3805107" cy="604942"/>
          </a:xfrm>
          <a:solidFill>
            <a:schemeClr val="tx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lstStyle/>
          <a:p>
            <a:pPr algn="ctr"/>
            <a:r>
              <a:rPr lang="en-IN" dirty="0">
                <a:solidFill>
                  <a:schemeClr val="bg1"/>
                </a:solidFill>
              </a:rPr>
              <a:t>INTERPRETED LANGUAGE</a:t>
            </a:r>
          </a:p>
        </p:txBody>
      </p:sp>
      <p:sp>
        <p:nvSpPr>
          <p:cNvPr id="10" name="Content Placeholder 9">
            <a:extLst>
              <a:ext uri="{FF2B5EF4-FFF2-40B4-BE49-F238E27FC236}">
                <a16:creationId xmlns:a16="http://schemas.microsoft.com/office/drawing/2014/main" id="{5E29E390-D1F8-CAA3-07FB-747B74231B25}"/>
              </a:ext>
            </a:extLst>
          </p:cNvPr>
          <p:cNvSpPr>
            <a:spLocks noGrp="1"/>
          </p:cNvSpPr>
          <p:nvPr>
            <p:ph sz="quarter" idx="4"/>
          </p:nvPr>
        </p:nvSpPr>
        <p:spPr>
          <a:xfrm>
            <a:off x="5220906" y="2776460"/>
            <a:ext cx="3805107" cy="3264689"/>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rmAutofit fontScale="92500" lnSpcReduction="10000"/>
          </a:bodyPr>
          <a:lstStyle/>
          <a:p>
            <a:endParaRPr lang="en-IN" dirty="0"/>
          </a:p>
          <a:p>
            <a:pPr>
              <a:buFont typeface="Wingdings" panose="05000000000000000000" pitchFamily="2" charset="2"/>
              <a:buChar char="v"/>
            </a:pPr>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SOURCE CODE TO BYTE CODE THEN TO MACHINE CODE</a:t>
            </a:r>
          </a:p>
          <a:p>
            <a:pPr>
              <a:buFont typeface="Wingdings" panose="05000000000000000000" pitchFamily="2" charset="2"/>
              <a:buChar char="v"/>
            </a:pPr>
            <a:r>
              <a:rPr lang="en-IN" sz="2600" dirty="0">
                <a:solidFill>
                  <a:schemeClr val="bg1">
                    <a:lumMod val="95000"/>
                  </a:schemeClr>
                </a:solidFill>
                <a:latin typeface="Söhne"/>
              </a:rPr>
              <a:t>Interpreter does not.</a:t>
            </a:r>
          </a:p>
          <a:p>
            <a:pPr>
              <a:buFont typeface="Wingdings" panose="05000000000000000000" pitchFamily="2" charset="2"/>
              <a:buChar char="v"/>
            </a:pPr>
            <a:r>
              <a:rPr lang="en-US" sz="2600" dirty="0">
                <a:solidFill>
                  <a:schemeClr val="bg1">
                    <a:lumMod val="95000"/>
                  </a:schemeClr>
                </a:solidFill>
                <a:latin typeface="Söhne"/>
              </a:rPr>
              <a:t>Interpreted programs tend to be slower </a:t>
            </a:r>
          </a:p>
          <a:p>
            <a:pPr>
              <a:buFont typeface="Wingdings" panose="05000000000000000000" pitchFamily="2" charset="2"/>
              <a:buChar char="v"/>
            </a:pPr>
            <a:r>
              <a:rPr lang="en-US" sz="2600" dirty="0">
                <a:solidFill>
                  <a:schemeClr val="bg1">
                    <a:lumMod val="95000"/>
                  </a:schemeClr>
                </a:solidFill>
                <a:latin typeface="Söhne"/>
                <a:cs typeface="Arial" panose="020B0604020202020204" pitchFamily="34" charset="0"/>
              </a:rPr>
              <a:t>Debugging is easy</a:t>
            </a:r>
            <a:endParaRPr lang="en-IN" sz="26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1229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F83800-AF65-8320-C27E-A8E9F2D91761}"/>
              </a:ext>
            </a:extLst>
          </p:cNvPr>
          <p:cNvSpPr>
            <a:spLocks noGrp="1"/>
          </p:cNvSpPr>
          <p:nvPr>
            <p:ph type="title"/>
          </p:nvPr>
        </p:nvSpPr>
        <p:spPr>
          <a:xfrm>
            <a:off x="462116" y="620274"/>
            <a:ext cx="8596668" cy="726745"/>
          </a:xfrm>
        </p:spPr>
        <p:txBody>
          <a:bodyPr>
            <a:normAutofit/>
          </a:bodyPr>
          <a:lstStyle/>
          <a:p>
            <a:r>
              <a:rPr lang="en-IN" dirty="0"/>
              <a:t>INHERETANCE</a:t>
            </a:r>
          </a:p>
        </p:txBody>
      </p:sp>
      <p:sp>
        <p:nvSpPr>
          <p:cNvPr id="11" name="Content Placeholder 10">
            <a:extLst>
              <a:ext uri="{FF2B5EF4-FFF2-40B4-BE49-F238E27FC236}">
                <a16:creationId xmlns:a16="http://schemas.microsoft.com/office/drawing/2014/main" id="{B0E9FB61-1453-F431-90E5-1DCD035F5459}"/>
              </a:ext>
            </a:extLst>
          </p:cNvPr>
          <p:cNvSpPr>
            <a:spLocks noGrp="1"/>
          </p:cNvSpPr>
          <p:nvPr>
            <p:ph idx="1"/>
          </p:nvPr>
        </p:nvSpPr>
        <p:spPr>
          <a:xfrm>
            <a:off x="462116" y="1562698"/>
            <a:ext cx="9202994" cy="2743831"/>
          </a:xfrm>
        </p:spPr>
        <p:txBody>
          <a:bodyPr>
            <a:normAutofit fontScale="47500" lnSpcReduction="20000"/>
          </a:bodyPr>
          <a:lstStyle/>
          <a:p>
            <a:pPr>
              <a:lnSpc>
                <a:spcPct val="170000"/>
              </a:lnSpc>
            </a:pPr>
            <a:r>
              <a:rPr lang="en-US" sz="4200" b="0" i="0" dirty="0">
                <a:solidFill>
                  <a:schemeClr val="bg1"/>
                </a:solidFill>
                <a:effectLst/>
                <a:latin typeface="Arial" panose="020B0604020202020204" pitchFamily="34" charset="0"/>
                <a:cs typeface="Arial" panose="020B0604020202020204" pitchFamily="34" charset="0"/>
              </a:rPr>
              <a:t>Inheritance is a way of representing real-world relationships between the two.</a:t>
            </a:r>
          </a:p>
          <a:p>
            <a:pPr algn="just">
              <a:lnSpc>
                <a:spcPct val="170000"/>
              </a:lnSpc>
            </a:pPr>
            <a:r>
              <a:rPr lang="en-US" sz="4200" b="0" i="0" dirty="0">
                <a:solidFill>
                  <a:schemeClr val="bg1"/>
                </a:solidFill>
                <a:effectLst/>
                <a:latin typeface="Arial" panose="020B0604020202020204" pitchFamily="34" charset="0"/>
                <a:cs typeface="Arial" panose="020B0604020202020204" pitchFamily="34" charset="0"/>
              </a:rPr>
              <a:t>It is the procedure in which one class inherits the attributes and methods of another class. The class whose properties and methods are inherited is known as the parent class or superclass. And the class that inherits the properties from the parent class is the child class or derived </a:t>
            </a:r>
            <a:r>
              <a:rPr lang="en-US" sz="4200" dirty="0">
                <a:solidFill>
                  <a:schemeClr val="bg1"/>
                </a:solidFill>
                <a:latin typeface="Arial" panose="020B0604020202020204" pitchFamily="34" charset="0"/>
                <a:cs typeface="Arial" panose="020B0604020202020204" pitchFamily="34" charset="0"/>
              </a:rPr>
              <a:t>C</a:t>
            </a:r>
            <a:r>
              <a:rPr lang="en-US" sz="4200" b="0" i="0" dirty="0">
                <a:solidFill>
                  <a:schemeClr val="bg1"/>
                </a:solidFill>
                <a:effectLst/>
                <a:latin typeface="Arial" panose="020B0604020202020204" pitchFamily="34" charset="0"/>
                <a:cs typeface="Arial" panose="020B0604020202020204" pitchFamily="34" charset="0"/>
              </a:rPr>
              <a:t>lass.</a:t>
            </a:r>
          </a:p>
          <a:p>
            <a:pPr>
              <a:lnSpc>
                <a:spcPct val="170000"/>
              </a:lnSpc>
            </a:pPr>
            <a:endParaRPr lang="en-US" sz="2900"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Lato" panose="020F0502020204030203" pitchFamily="34" charset="0"/>
            </a:endParaRPr>
          </a:p>
          <a:p>
            <a:endParaRPr lang="en-US" dirty="0">
              <a:solidFill>
                <a:schemeClr val="bg1"/>
              </a:solidFill>
              <a:latin typeface="Lato" panose="020F0502020204030203" pitchFamily="34" charset="0"/>
            </a:endParaRPr>
          </a:p>
          <a:p>
            <a:endParaRPr lang="en-US" dirty="0">
              <a:solidFill>
                <a:schemeClr val="bg1"/>
              </a:solidFill>
              <a:latin typeface="Lato" panose="020F0502020204030203" pitchFamily="34" charset="0"/>
            </a:endParaRPr>
          </a:p>
          <a:p>
            <a:endParaRPr lang="en-IN" dirty="0"/>
          </a:p>
          <a:p>
            <a:endParaRPr lang="en-IN" dirty="0"/>
          </a:p>
          <a:p>
            <a:endParaRPr lang="en-IN" dirty="0"/>
          </a:p>
          <a:p>
            <a:endParaRPr lang="en-IN" dirty="0"/>
          </a:p>
        </p:txBody>
      </p:sp>
      <p:sp>
        <p:nvSpPr>
          <p:cNvPr id="14" name="Oval 13">
            <a:extLst>
              <a:ext uri="{FF2B5EF4-FFF2-40B4-BE49-F238E27FC236}">
                <a16:creationId xmlns:a16="http://schemas.microsoft.com/office/drawing/2014/main" id="{E61AE1BF-A29A-0ECA-2B5E-99B4F0E5E06C}"/>
              </a:ext>
            </a:extLst>
          </p:cNvPr>
          <p:cNvSpPr/>
          <p:nvPr/>
        </p:nvSpPr>
        <p:spPr>
          <a:xfrm>
            <a:off x="882498" y="4522208"/>
            <a:ext cx="2529192" cy="1138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PAPRENT CLASS OR SUPER CLASS</a:t>
            </a:r>
          </a:p>
        </p:txBody>
      </p:sp>
      <p:sp>
        <p:nvSpPr>
          <p:cNvPr id="15" name="Oval 14">
            <a:extLst>
              <a:ext uri="{FF2B5EF4-FFF2-40B4-BE49-F238E27FC236}">
                <a16:creationId xmlns:a16="http://schemas.microsoft.com/office/drawing/2014/main" id="{E8756E4E-56C6-DC33-363A-6D5C54C72F08}"/>
              </a:ext>
            </a:extLst>
          </p:cNvPr>
          <p:cNvSpPr/>
          <p:nvPr/>
        </p:nvSpPr>
        <p:spPr>
          <a:xfrm>
            <a:off x="4158001" y="5749465"/>
            <a:ext cx="2488605" cy="11454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 OR DERIVED CLASS</a:t>
            </a:r>
          </a:p>
        </p:txBody>
      </p:sp>
      <p:cxnSp>
        <p:nvCxnSpPr>
          <p:cNvPr id="17" name="Straight Arrow Connector 16">
            <a:extLst>
              <a:ext uri="{FF2B5EF4-FFF2-40B4-BE49-F238E27FC236}">
                <a16:creationId xmlns:a16="http://schemas.microsoft.com/office/drawing/2014/main" id="{48872473-F35B-3FD8-3912-4A266BE81E11}"/>
              </a:ext>
            </a:extLst>
          </p:cNvPr>
          <p:cNvCxnSpPr>
            <a:cxnSpLocks/>
          </p:cNvCxnSpPr>
          <p:nvPr/>
        </p:nvCxnSpPr>
        <p:spPr>
          <a:xfrm flipH="1" flipV="1">
            <a:off x="3501957" y="5155940"/>
            <a:ext cx="1040860" cy="7001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25E579C9-B9C4-6F34-BA36-48D9632E2C1C}"/>
              </a:ext>
            </a:extLst>
          </p:cNvPr>
          <p:cNvSpPr txBox="1"/>
          <p:nvPr/>
        </p:nvSpPr>
        <p:spPr>
          <a:xfrm rot="2048685">
            <a:off x="3519366" y="5316029"/>
            <a:ext cx="1536340" cy="379931"/>
          </a:xfrm>
          <a:prstGeom prst="rect">
            <a:avLst/>
          </a:prstGeom>
          <a:noFill/>
        </p:spPr>
        <p:txBody>
          <a:bodyPr wrap="square" rtlCol="0">
            <a:spAutoFit/>
          </a:bodyPr>
          <a:lstStyle/>
          <a:p>
            <a:r>
              <a:rPr lang="en-IN" dirty="0">
                <a:solidFill>
                  <a:schemeClr val="bg1"/>
                </a:solidFill>
              </a:rPr>
              <a:t>Inherit to</a:t>
            </a:r>
          </a:p>
        </p:txBody>
      </p:sp>
    </p:spTree>
    <p:extLst>
      <p:ext uri="{BB962C8B-B14F-4D97-AF65-F5344CB8AC3E}">
        <p14:creationId xmlns:p14="http://schemas.microsoft.com/office/powerpoint/2010/main" val="1133222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CCB567-1748-0D16-B302-864927010312}"/>
              </a:ext>
            </a:extLst>
          </p:cNvPr>
          <p:cNvSpPr>
            <a:spLocks noGrp="1"/>
          </p:cNvSpPr>
          <p:nvPr>
            <p:ph type="title"/>
          </p:nvPr>
        </p:nvSpPr>
        <p:spPr>
          <a:xfrm>
            <a:off x="677334" y="639939"/>
            <a:ext cx="8596668" cy="653840"/>
          </a:xfrm>
        </p:spPr>
        <p:txBody>
          <a:bodyPr/>
          <a:lstStyle/>
          <a:p>
            <a:r>
              <a:rPr lang="en-IN" dirty="0"/>
              <a:t>Types of Inheritance</a:t>
            </a:r>
          </a:p>
        </p:txBody>
      </p:sp>
      <p:pic>
        <p:nvPicPr>
          <p:cNvPr id="11" name="Picture 10">
            <a:extLst>
              <a:ext uri="{FF2B5EF4-FFF2-40B4-BE49-F238E27FC236}">
                <a16:creationId xmlns:a16="http://schemas.microsoft.com/office/drawing/2014/main" id="{1D8B00B2-A9B9-93A3-5EC2-634853C905FD}"/>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4941" b="57355"/>
          <a:stretch/>
        </p:blipFill>
        <p:spPr>
          <a:xfrm>
            <a:off x="511614" y="2143432"/>
            <a:ext cx="7845805" cy="1936955"/>
          </a:xfrm>
          <a:prstGeom prst="rect">
            <a:avLst/>
          </a:prstGeom>
        </p:spPr>
      </p:pic>
      <p:pic>
        <p:nvPicPr>
          <p:cNvPr id="12" name="Picture 11">
            <a:extLst>
              <a:ext uri="{FF2B5EF4-FFF2-40B4-BE49-F238E27FC236}">
                <a16:creationId xmlns:a16="http://schemas.microsoft.com/office/drawing/2014/main" id="{BB7D6C3D-FA44-0688-AAEE-C5AC886326AE}"/>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58530"/>
          <a:stretch/>
        </p:blipFill>
        <p:spPr>
          <a:xfrm>
            <a:off x="959359" y="4806023"/>
            <a:ext cx="8032618" cy="2130435"/>
          </a:xfrm>
          <a:prstGeom prst="rect">
            <a:avLst/>
          </a:prstGeom>
        </p:spPr>
      </p:pic>
      <p:sp>
        <p:nvSpPr>
          <p:cNvPr id="13" name="TextBox 12">
            <a:extLst>
              <a:ext uri="{FF2B5EF4-FFF2-40B4-BE49-F238E27FC236}">
                <a16:creationId xmlns:a16="http://schemas.microsoft.com/office/drawing/2014/main" id="{3C534FE7-8E1F-2A9F-FFC5-69B7260B69FB}"/>
              </a:ext>
            </a:extLst>
          </p:cNvPr>
          <p:cNvSpPr txBox="1"/>
          <p:nvPr/>
        </p:nvSpPr>
        <p:spPr>
          <a:xfrm>
            <a:off x="677334" y="1852089"/>
            <a:ext cx="2071468" cy="338554"/>
          </a:xfrm>
          <a:prstGeom prst="rect">
            <a:avLst/>
          </a:prstGeom>
          <a:noFill/>
        </p:spPr>
        <p:txBody>
          <a:bodyPr wrap="square" rtlCol="0">
            <a:spAutoFit/>
          </a:bodyPr>
          <a:lstStyle/>
          <a:p>
            <a:r>
              <a:rPr lang="en-IN" sz="1600" dirty="0">
                <a:solidFill>
                  <a:schemeClr val="bg1"/>
                </a:solidFill>
              </a:rPr>
              <a:t>SINGLE INHERITANCE</a:t>
            </a:r>
          </a:p>
        </p:txBody>
      </p:sp>
      <p:sp>
        <p:nvSpPr>
          <p:cNvPr id="15" name="TextBox 14">
            <a:extLst>
              <a:ext uri="{FF2B5EF4-FFF2-40B4-BE49-F238E27FC236}">
                <a16:creationId xmlns:a16="http://schemas.microsoft.com/office/drawing/2014/main" id="{7F10D89C-B76A-A9B9-ACB3-14A760188639}"/>
              </a:ext>
            </a:extLst>
          </p:cNvPr>
          <p:cNvSpPr txBox="1"/>
          <p:nvPr/>
        </p:nvSpPr>
        <p:spPr>
          <a:xfrm>
            <a:off x="3282552" y="1852089"/>
            <a:ext cx="2303928" cy="338554"/>
          </a:xfrm>
          <a:prstGeom prst="rect">
            <a:avLst/>
          </a:prstGeom>
          <a:noFill/>
        </p:spPr>
        <p:txBody>
          <a:bodyPr wrap="square" rtlCol="0">
            <a:spAutoFit/>
          </a:bodyPr>
          <a:lstStyle/>
          <a:p>
            <a:r>
              <a:rPr lang="en-IN" sz="1600" dirty="0">
                <a:solidFill>
                  <a:schemeClr val="bg1"/>
                </a:solidFill>
              </a:rPr>
              <a:t>MULTIPLE INHERITANCE</a:t>
            </a:r>
          </a:p>
        </p:txBody>
      </p:sp>
      <p:sp>
        <p:nvSpPr>
          <p:cNvPr id="16" name="TextBox 15">
            <a:extLst>
              <a:ext uri="{FF2B5EF4-FFF2-40B4-BE49-F238E27FC236}">
                <a16:creationId xmlns:a16="http://schemas.microsoft.com/office/drawing/2014/main" id="{9533CD82-4321-7B80-E36B-11D042EED769}"/>
              </a:ext>
            </a:extLst>
          </p:cNvPr>
          <p:cNvSpPr txBox="1"/>
          <p:nvPr/>
        </p:nvSpPr>
        <p:spPr>
          <a:xfrm>
            <a:off x="5835069" y="1852089"/>
            <a:ext cx="2605213" cy="338554"/>
          </a:xfrm>
          <a:prstGeom prst="rect">
            <a:avLst/>
          </a:prstGeom>
          <a:noFill/>
        </p:spPr>
        <p:txBody>
          <a:bodyPr wrap="square" rtlCol="0">
            <a:spAutoFit/>
          </a:bodyPr>
          <a:lstStyle/>
          <a:p>
            <a:r>
              <a:rPr lang="en-IN" sz="1600" dirty="0">
                <a:solidFill>
                  <a:schemeClr val="bg1"/>
                </a:solidFill>
              </a:rPr>
              <a:t>MULTI-LEVEL INHERITANCE</a:t>
            </a:r>
          </a:p>
        </p:txBody>
      </p:sp>
      <p:sp>
        <p:nvSpPr>
          <p:cNvPr id="17" name="TextBox 16">
            <a:extLst>
              <a:ext uri="{FF2B5EF4-FFF2-40B4-BE49-F238E27FC236}">
                <a16:creationId xmlns:a16="http://schemas.microsoft.com/office/drawing/2014/main" id="{A66B693D-793C-57A0-1EEF-E08AB95A688D}"/>
              </a:ext>
            </a:extLst>
          </p:cNvPr>
          <p:cNvSpPr txBox="1"/>
          <p:nvPr/>
        </p:nvSpPr>
        <p:spPr>
          <a:xfrm>
            <a:off x="1921114" y="4467469"/>
            <a:ext cx="2237931" cy="338554"/>
          </a:xfrm>
          <a:prstGeom prst="rect">
            <a:avLst/>
          </a:prstGeom>
          <a:noFill/>
        </p:spPr>
        <p:txBody>
          <a:bodyPr wrap="square" rtlCol="0">
            <a:spAutoFit/>
          </a:bodyPr>
          <a:lstStyle/>
          <a:p>
            <a:r>
              <a:rPr lang="en-IN" sz="1600" dirty="0">
                <a:solidFill>
                  <a:schemeClr val="bg1"/>
                </a:solidFill>
              </a:rPr>
              <a:t>HYBRID INHERITANCE</a:t>
            </a:r>
          </a:p>
        </p:txBody>
      </p:sp>
      <p:sp>
        <p:nvSpPr>
          <p:cNvPr id="18" name="TextBox 17">
            <a:extLst>
              <a:ext uri="{FF2B5EF4-FFF2-40B4-BE49-F238E27FC236}">
                <a16:creationId xmlns:a16="http://schemas.microsoft.com/office/drawing/2014/main" id="{48C21CEF-73EC-5F9E-C88A-C01D2269F8B9}"/>
              </a:ext>
            </a:extLst>
          </p:cNvPr>
          <p:cNvSpPr txBox="1"/>
          <p:nvPr/>
        </p:nvSpPr>
        <p:spPr>
          <a:xfrm>
            <a:off x="5740236" y="4467469"/>
            <a:ext cx="2700046" cy="338554"/>
          </a:xfrm>
          <a:prstGeom prst="rect">
            <a:avLst/>
          </a:prstGeom>
          <a:noFill/>
        </p:spPr>
        <p:txBody>
          <a:bodyPr wrap="square" rtlCol="0">
            <a:spAutoFit/>
          </a:bodyPr>
          <a:lstStyle/>
          <a:p>
            <a:r>
              <a:rPr lang="en-IN" sz="1600" dirty="0">
                <a:solidFill>
                  <a:schemeClr val="bg1"/>
                </a:solidFill>
              </a:rPr>
              <a:t>HIERARCHIAL INHERITANCE</a:t>
            </a:r>
          </a:p>
        </p:txBody>
      </p:sp>
    </p:spTree>
    <p:extLst>
      <p:ext uri="{BB962C8B-B14F-4D97-AF65-F5344CB8AC3E}">
        <p14:creationId xmlns:p14="http://schemas.microsoft.com/office/powerpoint/2010/main" val="2433055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B9CAD8-090D-1E3C-1F09-C53B9BEBB1C0}"/>
              </a:ext>
            </a:extLst>
          </p:cNvPr>
          <p:cNvSpPr txBox="1"/>
          <p:nvPr/>
        </p:nvSpPr>
        <p:spPr>
          <a:xfrm>
            <a:off x="722357" y="2410321"/>
            <a:ext cx="4264741" cy="2585323"/>
          </a:xfrm>
          <a:prstGeom prst="rect">
            <a:avLst/>
          </a:prstGeom>
          <a:noFill/>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display</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'my name is john'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faculty</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pass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faculty</a:t>
            </a:r>
            <a:r>
              <a:rPr lang="en-US" b="0" dirty="0">
                <a:solidFill>
                  <a:srgbClr val="D4D4D4"/>
                </a:solidFill>
                <a:effectLst/>
                <a:latin typeface="Consolas" panose="020B0609020204030204" pitchFamily="49" charset="0"/>
              </a:rPr>
              <a:t>()</a:t>
            </a:r>
          </a:p>
          <a:p>
            <a:r>
              <a:rPr lang="en-US" dirty="0">
                <a:solidFill>
                  <a:srgbClr val="9CDCFE"/>
                </a:solidFill>
                <a:latin typeface="Consolas" panose="020B0609020204030204" pitchFamily="49" charset="0"/>
              </a:rPr>
              <a:t>O</a:t>
            </a:r>
            <a:r>
              <a:rPr lang="en-US" b="0" dirty="0">
                <a:solidFill>
                  <a:srgbClr val="9CDCFE"/>
                </a:solidFill>
                <a:effectLst/>
                <a:latin typeface="Consolas" panose="020B0609020204030204" pitchFamily="49" charset="0"/>
              </a:rPr>
              <a:t>bjec</a:t>
            </a:r>
            <a:r>
              <a:rPr lang="en-US" b="0" spc="-300" dirty="0">
                <a:solidFill>
                  <a:srgbClr val="9CDCFE"/>
                </a:solidFill>
                <a:effectLst/>
                <a:latin typeface="Consolas" panose="020B0609020204030204" pitchFamily="49" charset="0"/>
              </a:rPr>
              <a:t>t </a:t>
            </a:r>
            <a:r>
              <a:rPr lang="en-US" b="0" spc="-300" dirty="0">
                <a:solidFill>
                  <a:srgbClr val="D4D4D4"/>
                </a:solidFill>
                <a:effectLst/>
                <a:latin typeface="Consolas" panose="020B0609020204030204" pitchFamily="49" charset="0"/>
              </a:rPr>
              <a:t>. </a:t>
            </a:r>
            <a:r>
              <a:rPr lang="en-US" b="0" spc="-300" dirty="0">
                <a:solidFill>
                  <a:srgbClr val="DCDCAA"/>
                </a:solidFill>
                <a:effectLst/>
                <a:latin typeface="Consolas" panose="020B0609020204030204" pitchFamily="49" charset="0"/>
              </a:rPr>
              <a:t>d</a:t>
            </a:r>
            <a:r>
              <a:rPr lang="en-US" b="0" dirty="0">
                <a:solidFill>
                  <a:srgbClr val="DCDCAA"/>
                </a:solidFill>
                <a:effectLst/>
                <a:latin typeface="Consolas" panose="020B0609020204030204" pitchFamily="49" charset="0"/>
              </a:rPr>
              <a:t>isplay</a:t>
            </a:r>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1E52A923-1C85-DAA2-4C90-ABCC8D2D34F1}"/>
              </a:ext>
            </a:extLst>
          </p:cNvPr>
          <p:cNvSpPr txBox="1"/>
          <p:nvPr/>
        </p:nvSpPr>
        <p:spPr>
          <a:xfrm>
            <a:off x="722358" y="660004"/>
            <a:ext cx="2689436" cy="400110"/>
          </a:xfrm>
          <a:prstGeom prst="rect">
            <a:avLst/>
          </a:prstGeom>
          <a:noFill/>
        </p:spPr>
        <p:txBody>
          <a:bodyPr wrap="square" rtlCol="0">
            <a:spAutoFit/>
          </a:bodyPr>
          <a:lstStyle/>
          <a:p>
            <a:r>
              <a:rPr lang="en-IN" sz="2000" dirty="0">
                <a:solidFill>
                  <a:schemeClr val="bg1"/>
                </a:solidFill>
              </a:rPr>
              <a:t>SINGLE</a:t>
            </a:r>
            <a:r>
              <a:rPr lang="en-IN" dirty="0">
                <a:solidFill>
                  <a:schemeClr val="bg1"/>
                </a:solidFill>
              </a:rPr>
              <a:t> </a:t>
            </a:r>
            <a:r>
              <a:rPr lang="en-IN" sz="2000" dirty="0">
                <a:solidFill>
                  <a:schemeClr val="bg1"/>
                </a:solidFill>
              </a:rPr>
              <a:t>INHERETANCE</a:t>
            </a:r>
          </a:p>
        </p:txBody>
      </p:sp>
      <p:sp>
        <p:nvSpPr>
          <p:cNvPr id="10" name="TextBox 9">
            <a:extLst>
              <a:ext uri="{FF2B5EF4-FFF2-40B4-BE49-F238E27FC236}">
                <a16:creationId xmlns:a16="http://schemas.microsoft.com/office/drawing/2014/main" id="{2DEB1F08-8F8D-8D67-3D16-44672E91BA4A}"/>
              </a:ext>
            </a:extLst>
          </p:cNvPr>
          <p:cNvSpPr txBox="1"/>
          <p:nvPr/>
        </p:nvSpPr>
        <p:spPr>
          <a:xfrm>
            <a:off x="722357" y="1325262"/>
            <a:ext cx="8755939" cy="646331"/>
          </a:xfrm>
          <a:prstGeom prst="rect">
            <a:avLst/>
          </a:prstGeom>
          <a:noFill/>
        </p:spPr>
        <p:txBody>
          <a:bodyPr wrap="square" rtlCol="0">
            <a:spAutoFit/>
          </a:bodyPr>
          <a:lstStyle/>
          <a:p>
            <a:r>
              <a:rPr lang="en-US" b="0" i="0" dirty="0">
                <a:solidFill>
                  <a:schemeClr val="bg1"/>
                </a:solidFill>
                <a:effectLst/>
                <a:latin typeface="source-serif-pro"/>
              </a:rPr>
              <a:t>Single inheritance is when the class inherits from only one class  &amp;the child class may have it’s own properties and methods..</a:t>
            </a:r>
            <a:endParaRPr lang="en-IN" dirty="0">
              <a:solidFill>
                <a:schemeClr val="bg1"/>
              </a:solidFill>
            </a:endParaRPr>
          </a:p>
        </p:txBody>
      </p:sp>
      <p:sp>
        <p:nvSpPr>
          <p:cNvPr id="12" name="TextBox 11">
            <a:extLst>
              <a:ext uri="{FF2B5EF4-FFF2-40B4-BE49-F238E27FC236}">
                <a16:creationId xmlns:a16="http://schemas.microsoft.com/office/drawing/2014/main" id="{13142777-16E7-7A05-35F1-8AAAAEAEAA19}"/>
              </a:ext>
            </a:extLst>
          </p:cNvPr>
          <p:cNvSpPr txBox="1"/>
          <p:nvPr/>
        </p:nvSpPr>
        <p:spPr>
          <a:xfrm>
            <a:off x="6685308" y="2963963"/>
            <a:ext cx="1927750" cy="369332"/>
          </a:xfrm>
          <a:prstGeom prst="rect">
            <a:avLst/>
          </a:prstGeom>
          <a:solidFill>
            <a:schemeClr val="accent2"/>
          </a:solidFill>
        </p:spPr>
        <p:txBody>
          <a:bodyPr wrap="square" rtlCol="0">
            <a:spAutoFit/>
          </a:bodyPr>
          <a:lstStyle/>
          <a:p>
            <a:r>
              <a:rPr lang="en-IN" dirty="0">
                <a:solidFill>
                  <a:schemeClr val="bg1"/>
                </a:solidFill>
              </a:rPr>
              <a:t>Parent class</a:t>
            </a:r>
          </a:p>
        </p:txBody>
      </p:sp>
      <p:sp>
        <p:nvSpPr>
          <p:cNvPr id="13" name="TextBox 12">
            <a:extLst>
              <a:ext uri="{FF2B5EF4-FFF2-40B4-BE49-F238E27FC236}">
                <a16:creationId xmlns:a16="http://schemas.microsoft.com/office/drawing/2014/main" id="{BA35483D-AE8E-DA66-0C42-2E9EC2B8B870}"/>
              </a:ext>
            </a:extLst>
          </p:cNvPr>
          <p:cNvSpPr txBox="1"/>
          <p:nvPr/>
        </p:nvSpPr>
        <p:spPr>
          <a:xfrm>
            <a:off x="6685308" y="3518316"/>
            <a:ext cx="1927750" cy="369332"/>
          </a:xfrm>
          <a:prstGeom prst="rect">
            <a:avLst/>
          </a:prstGeom>
          <a:solidFill>
            <a:schemeClr val="accent2"/>
          </a:solidFill>
        </p:spPr>
        <p:txBody>
          <a:bodyPr wrap="square" rtlCol="0">
            <a:spAutoFit/>
          </a:bodyPr>
          <a:lstStyle/>
          <a:p>
            <a:r>
              <a:rPr lang="en-IN" dirty="0">
                <a:solidFill>
                  <a:schemeClr val="bg1"/>
                </a:solidFill>
              </a:rPr>
              <a:t>child class</a:t>
            </a:r>
          </a:p>
        </p:txBody>
      </p:sp>
      <p:sp>
        <p:nvSpPr>
          <p:cNvPr id="14" name="TextBox 13">
            <a:extLst>
              <a:ext uri="{FF2B5EF4-FFF2-40B4-BE49-F238E27FC236}">
                <a16:creationId xmlns:a16="http://schemas.microsoft.com/office/drawing/2014/main" id="{3E62725E-EDF3-29DD-FED5-24BBCBBE2ECF}"/>
              </a:ext>
            </a:extLst>
          </p:cNvPr>
          <p:cNvSpPr txBox="1"/>
          <p:nvPr/>
        </p:nvSpPr>
        <p:spPr>
          <a:xfrm>
            <a:off x="6685308" y="4081974"/>
            <a:ext cx="1927750" cy="646331"/>
          </a:xfrm>
          <a:prstGeom prst="rect">
            <a:avLst/>
          </a:prstGeom>
          <a:solidFill>
            <a:schemeClr val="accent6">
              <a:lumMod val="75000"/>
            </a:schemeClr>
          </a:solidFill>
        </p:spPr>
        <p:txBody>
          <a:bodyPr wrap="square" rtlCol="0">
            <a:spAutoFit/>
          </a:bodyPr>
          <a:lstStyle/>
          <a:p>
            <a:r>
              <a:rPr lang="en-IN" dirty="0">
                <a:solidFill>
                  <a:schemeClr val="bg1"/>
                </a:solidFill>
              </a:rPr>
              <a:t>Object of child class</a:t>
            </a:r>
          </a:p>
        </p:txBody>
      </p:sp>
      <p:cxnSp>
        <p:nvCxnSpPr>
          <p:cNvPr id="23" name="Straight Arrow Connector 22">
            <a:extLst>
              <a:ext uri="{FF2B5EF4-FFF2-40B4-BE49-F238E27FC236}">
                <a16:creationId xmlns:a16="http://schemas.microsoft.com/office/drawing/2014/main" id="{084BE545-8058-4464-C17E-9C6C4BF0DAF6}"/>
              </a:ext>
            </a:extLst>
          </p:cNvPr>
          <p:cNvCxnSpPr>
            <a:cxnSpLocks/>
          </p:cNvCxnSpPr>
          <p:nvPr/>
        </p:nvCxnSpPr>
        <p:spPr>
          <a:xfrm flipH="1">
            <a:off x="4055048" y="3703971"/>
            <a:ext cx="253256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185857F1-B8E9-B012-A0EE-18604268EB9C}"/>
              </a:ext>
            </a:extLst>
          </p:cNvPr>
          <p:cNvCxnSpPr>
            <a:cxnSpLocks/>
          </p:cNvCxnSpPr>
          <p:nvPr/>
        </p:nvCxnSpPr>
        <p:spPr>
          <a:xfrm flipH="1">
            <a:off x="3144740" y="4159045"/>
            <a:ext cx="3540568" cy="3287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48C18F09-7F46-3E7A-1569-DD7AAB1E0248}"/>
              </a:ext>
            </a:extLst>
          </p:cNvPr>
          <p:cNvCxnSpPr>
            <a:cxnSpLocks/>
          </p:cNvCxnSpPr>
          <p:nvPr/>
        </p:nvCxnSpPr>
        <p:spPr>
          <a:xfrm flipH="1" flipV="1">
            <a:off x="2949677" y="2592657"/>
            <a:ext cx="3637936" cy="6034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742601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37592-62FB-619A-1DE8-506AFCDBF047}"/>
              </a:ext>
            </a:extLst>
          </p:cNvPr>
          <p:cNvSpPr txBox="1"/>
          <p:nvPr/>
        </p:nvSpPr>
        <p:spPr>
          <a:xfrm>
            <a:off x="737419" y="2497394"/>
            <a:ext cx="4286865" cy="4247317"/>
          </a:xfrm>
          <a:prstGeom prst="rect">
            <a:avLst/>
          </a:prstGeom>
          <a:noFill/>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display1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'my name is john'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faculty</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pass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students</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display2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'my age is 21’</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faculty</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display1</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object_2</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students</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object_2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display2</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CD19816D-B237-47ED-1C8D-7B6B9966B85B}"/>
              </a:ext>
            </a:extLst>
          </p:cNvPr>
          <p:cNvSpPr txBox="1"/>
          <p:nvPr/>
        </p:nvSpPr>
        <p:spPr>
          <a:xfrm>
            <a:off x="737419" y="722070"/>
            <a:ext cx="3106993" cy="400110"/>
          </a:xfrm>
          <a:prstGeom prst="rect">
            <a:avLst/>
          </a:prstGeom>
          <a:noFill/>
        </p:spPr>
        <p:txBody>
          <a:bodyPr wrap="square" rtlCol="0">
            <a:spAutoFit/>
          </a:bodyPr>
          <a:lstStyle/>
          <a:p>
            <a:r>
              <a:rPr lang="en-IN" sz="2000" dirty="0">
                <a:solidFill>
                  <a:schemeClr val="bg1"/>
                </a:solidFill>
              </a:rPr>
              <a:t>MULTIPLE INHERETANCE</a:t>
            </a:r>
          </a:p>
        </p:txBody>
      </p:sp>
      <p:sp>
        <p:nvSpPr>
          <p:cNvPr id="4" name="TextBox 3">
            <a:extLst>
              <a:ext uri="{FF2B5EF4-FFF2-40B4-BE49-F238E27FC236}">
                <a16:creationId xmlns:a16="http://schemas.microsoft.com/office/drawing/2014/main" id="{DEC5F388-CCF6-6696-3DA8-9D0354ECEBA8}"/>
              </a:ext>
            </a:extLst>
          </p:cNvPr>
          <p:cNvSpPr txBox="1"/>
          <p:nvPr/>
        </p:nvSpPr>
        <p:spPr>
          <a:xfrm>
            <a:off x="737420" y="1536239"/>
            <a:ext cx="8357420" cy="646331"/>
          </a:xfrm>
          <a:prstGeom prst="rect">
            <a:avLst/>
          </a:prstGeom>
          <a:noFill/>
        </p:spPr>
        <p:txBody>
          <a:bodyPr wrap="square" rtlCol="0">
            <a:spAutoFit/>
          </a:bodyPr>
          <a:lstStyle/>
          <a:p>
            <a:r>
              <a:rPr lang="en-US" b="0" i="0" dirty="0">
                <a:solidFill>
                  <a:schemeClr val="bg1"/>
                </a:solidFill>
                <a:effectLst/>
                <a:latin typeface="urw-din"/>
              </a:rPr>
              <a:t>When a class is derived from more than one base class it is called multiple Inheritance. The derived class inherits all the features of the base case</a:t>
            </a:r>
            <a:endParaRPr lang="en-IN" dirty="0">
              <a:solidFill>
                <a:schemeClr val="bg1"/>
              </a:solidFill>
            </a:endParaRPr>
          </a:p>
        </p:txBody>
      </p:sp>
    </p:spTree>
    <p:extLst>
      <p:ext uri="{BB962C8B-B14F-4D97-AF65-F5344CB8AC3E}">
        <p14:creationId xmlns:p14="http://schemas.microsoft.com/office/powerpoint/2010/main" val="83664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270FC8-4D8A-6F67-6C84-5E123ACDF1BD}"/>
              </a:ext>
            </a:extLst>
          </p:cNvPr>
          <p:cNvSpPr txBox="1"/>
          <p:nvPr/>
        </p:nvSpPr>
        <p:spPr>
          <a:xfrm>
            <a:off x="592394" y="1342553"/>
            <a:ext cx="9131710" cy="646331"/>
          </a:xfrm>
          <a:prstGeom prst="rect">
            <a:avLst/>
          </a:prstGeom>
          <a:noFill/>
        </p:spPr>
        <p:txBody>
          <a:bodyPr wrap="square">
            <a:spAutoFit/>
          </a:bodyPr>
          <a:lstStyle/>
          <a:p>
            <a:r>
              <a:rPr lang="en-US" b="0" i="0" dirty="0">
                <a:solidFill>
                  <a:schemeClr val="bg1"/>
                </a:solidFill>
                <a:effectLst/>
                <a:latin typeface="-apple-system"/>
              </a:rPr>
              <a:t>we inherit a derived class from a base class and another derived class from the previous derived class up to any extent of depth of classes in python is called multilevel inheritance</a:t>
            </a:r>
            <a:r>
              <a:rPr lang="en-US" b="0" i="0" dirty="0">
                <a:solidFill>
                  <a:srgbClr val="273239"/>
                </a:solidFill>
                <a:effectLst/>
                <a:latin typeface="-apple-system"/>
              </a:rPr>
              <a:t>.</a:t>
            </a:r>
            <a:endParaRPr lang="en-IN" dirty="0"/>
          </a:p>
        </p:txBody>
      </p:sp>
      <p:sp>
        <p:nvSpPr>
          <p:cNvPr id="7" name="TextBox 6">
            <a:extLst>
              <a:ext uri="{FF2B5EF4-FFF2-40B4-BE49-F238E27FC236}">
                <a16:creationId xmlns:a16="http://schemas.microsoft.com/office/drawing/2014/main" id="{B9A684AB-C749-D329-F97F-2A1B10D7FE63}"/>
              </a:ext>
            </a:extLst>
          </p:cNvPr>
          <p:cNvSpPr txBox="1"/>
          <p:nvPr/>
        </p:nvSpPr>
        <p:spPr>
          <a:xfrm>
            <a:off x="592394" y="722070"/>
            <a:ext cx="3458496" cy="400110"/>
          </a:xfrm>
          <a:prstGeom prst="rect">
            <a:avLst/>
          </a:prstGeom>
          <a:noFill/>
        </p:spPr>
        <p:txBody>
          <a:bodyPr wrap="square" rtlCol="0">
            <a:spAutoFit/>
          </a:bodyPr>
          <a:lstStyle/>
          <a:p>
            <a:r>
              <a:rPr lang="en-IN" sz="2000" dirty="0">
                <a:solidFill>
                  <a:schemeClr val="bg1"/>
                </a:solidFill>
              </a:rPr>
              <a:t>MULTILEVEL INHERETANCE</a:t>
            </a:r>
          </a:p>
        </p:txBody>
      </p:sp>
      <p:sp>
        <p:nvSpPr>
          <p:cNvPr id="9" name="TextBox 8">
            <a:extLst>
              <a:ext uri="{FF2B5EF4-FFF2-40B4-BE49-F238E27FC236}">
                <a16:creationId xmlns:a16="http://schemas.microsoft.com/office/drawing/2014/main" id="{A75904D6-2BC8-CEAA-33F1-BA8B263CF263}"/>
              </a:ext>
            </a:extLst>
          </p:cNvPr>
          <p:cNvSpPr txBox="1"/>
          <p:nvPr/>
        </p:nvSpPr>
        <p:spPr>
          <a:xfrm>
            <a:off x="700548" y="2345950"/>
            <a:ext cx="4313904"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display1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'my name is john'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faculty</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pass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students</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faculty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display2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'my age is 21'</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students</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display1</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display2</a:t>
            </a:r>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6232899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6E792C-C2B1-FFD4-7108-371CCF8E03B7}"/>
              </a:ext>
            </a:extLst>
          </p:cNvPr>
          <p:cNvSpPr txBox="1"/>
          <p:nvPr/>
        </p:nvSpPr>
        <p:spPr>
          <a:xfrm>
            <a:off x="592394" y="722070"/>
            <a:ext cx="3458496" cy="400110"/>
          </a:xfrm>
          <a:prstGeom prst="rect">
            <a:avLst/>
          </a:prstGeom>
          <a:noFill/>
        </p:spPr>
        <p:txBody>
          <a:bodyPr wrap="square" rtlCol="0">
            <a:spAutoFit/>
          </a:bodyPr>
          <a:lstStyle/>
          <a:p>
            <a:r>
              <a:rPr lang="en-IN" sz="2000" dirty="0">
                <a:solidFill>
                  <a:schemeClr val="bg1"/>
                </a:solidFill>
              </a:rPr>
              <a:t>HIERARCHIAL INHERETANCE</a:t>
            </a:r>
          </a:p>
        </p:txBody>
      </p:sp>
      <p:sp>
        <p:nvSpPr>
          <p:cNvPr id="4" name="TextBox 3">
            <a:extLst>
              <a:ext uri="{FF2B5EF4-FFF2-40B4-BE49-F238E27FC236}">
                <a16:creationId xmlns:a16="http://schemas.microsoft.com/office/drawing/2014/main" id="{2287FF86-EC34-5169-EE0F-5D3216C085E7}"/>
              </a:ext>
            </a:extLst>
          </p:cNvPr>
          <p:cNvSpPr txBox="1"/>
          <p:nvPr/>
        </p:nvSpPr>
        <p:spPr>
          <a:xfrm>
            <a:off x="592394" y="2326285"/>
            <a:ext cx="4736690"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dirty="0">
                <a:solidFill>
                  <a:srgbClr val="4EC9B0"/>
                </a:solidFill>
                <a:latin typeface="Consolas" panose="020B0609020204030204" pitchFamily="49" charset="0"/>
              </a:rPr>
              <a:t>U</a:t>
            </a:r>
            <a:r>
              <a:rPr lang="en-US" b="0" dirty="0">
                <a:solidFill>
                  <a:srgbClr val="4EC9B0"/>
                </a:solidFill>
                <a:effectLst/>
                <a:latin typeface="Consolas" panose="020B0609020204030204" pitchFamily="49" charset="0"/>
              </a:rPr>
              <a:t>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display1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'my name is john'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dirty="0">
                <a:solidFill>
                  <a:srgbClr val="4EC9B0"/>
                </a:solidFill>
                <a:latin typeface="Consolas" panose="020B0609020204030204" pitchFamily="49" charset="0"/>
              </a:rPr>
              <a:t>F</a:t>
            </a:r>
            <a:r>
              <a:rPr lang="en-US" b="0" dirty="0">
                <a:solidFill>
                  <a:srgbClr val="4EC9B0"/>
                </a:solidFill>
                <a:effectLst/>
                <a:latin typeface="Consolas" panose="020B0609020204030204" pitchFamily="49" charset="0"/>
              </a:rPr>
              <a:t>aculty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display2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'my age is 21'</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students</a:t>
            </a:r>
            <a:r>
              <a:rPr lang="en-US" b="0" dirty="0">
                <a:solidFill>
                  <a:srgbClr val="D4D4D4"/>
                </a:solidFill>
                <a:effectLst/>
                <a:latin typeface="Consolas" panose="020B0609020204030204" pitchFamily="49" charset="0"/>
              </a:rPr>
              <a:t>(</a:t>
            </a:r>
            <a:r>
              <a:rPr lang="en-US" dirty="0">
                <a:solidFill>
                  <a:srgbClr val="4EC9B0"/>
                </a:solidFill>
                <a:latin typeface="Consolas" panose="020B0609020204030204" pitchFamily="49" charset="0"/>
              </a:rPr>
              <a:t>U</a:t>
            </a:r>
            <a:r>
              <a:rPr lang="en-US" b="0" dirty="0">
                <a:solidFill>
                  <a:srgbClr val="4EC9B0"/>
                </a:solidFill>
                <a:effectLst/>
                <a:latin typeface="Consolas" panose="020B0609020204030204" pitchFamily="49" charset="0"/>
              </a:rPr>
              <a:t>niversity</a:t>
            </a:r>
            <a:r>
              <a:rPr lang="en-US" dirty="0">
                <a:solidFill>
                  <a:srgbClr val="D4D4D4"/>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dirty="0">
                <a:solidFill>
                  <a:srgbClr val="4EC9B0"/>
                </a:solidFill>
                <a:latin typeface="Consolas" panose="020B0609020204030204" pitchFamily="49" charset="0"/>
              </a:rPr>
              <a:t>F</a:t>
            </a:r>
            <a:r>
              <a:rPr lang="en-US" b="0" dirty="0">
                <a:solidFill>
                  <a:srgbClr val="4EC9B0"/>
                </a:solidFill>
                <a:effectLst/>
                <a:latin typeface="Consolas" panose="020B0609020204030204" pitchFamily="49" charset="0"/>
              </a:rPr>
              <a:t>aculty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pass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students</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display1</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displa2</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B99B333E-769E-3BCD-E4DD-7591EEED3B03}"/>
              </a:ext>
            </a:extLst>
          </p:cNvPr>
          <p:cNvSpPr txBox="1"/>
          <p:nvPr/>
        </p:nvSpPr>
        <p:spPr>
          <a:xfrm>
            <a:off x="592394" y="1448355"/>
            <a:ext cx="9070258" cy="646331"/>
          </a:xfrm>
          <a:prstGeom prst="rect">
            <a:avLst/>
          </a:prstGeom>
          <a:noFill/>
        </p:spPr>
        <p:txBody>
          <a:bodyPr wrap="square">
            <a:spAutoFit/>
          </a:bodyPr>
          <a:lstStyle/>
          <a:p>
            <a:r>
              <a:rPr lang="en-US" b="0" i="0" dirty="0">
                <a:solidFill>
                  <a:schemeClr val="bg1"/>
                </a:solidFill>
                <a:effectLst/>
                <a:latin typeface="Inter"/>
              </a:rPr>
              <a:t>Hierarchical inheritance is a type in Python where you can </a:t>
            </a:r>
            <a:r>
              <a:rPr lang="en-US" b="1" i="0" dirty="0">
                <a:solidFill>
                  <a:schemeClr val="bg1"/>
                </a:solidFill>
                <a:effectLst/>
                <a:latin typeface="Inter"/>
              </a:rPr>
              <a:t>inherit more than one class</a:t>
            </a:r>
            <a:r>
              <a:rPr lang="en-US" b="0" i="0" dirty="0">
                <a:solidFill>
                  <a:schemeClr val="bg1"/>
                </a:solidFill>
                <a:effectLst/>
                <a:latin typeface="Inter"/>
              </a:rPr>
              <a:t> from the base or parent class. The child class inherit all the properties of the two parent class.</a:t>
            </a:r>
            <a:endParaRPr lang="en-IN" dirty="0">
              <a:solidFill>
                <a:schemeClr val="bg1"/>
              </a:solidFill>
            </a:endParaRPr>
          </a:p>
        </p:txBody>
      </p:sp>
    </p:spTree>
    <p:extLst>
      <p:ext uri="{BB962C8B-B14F-4D97-AF65-F5344CB8AC3E}">
        <p14:creationId xmlns:p14="http://schemas.microsoft.com/office/powerpoint/2010/main" val="6383559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30D6BB-3979-9957-F245-3E3FF1EE5D93}"/>
              </a:ext>
            </a:extLst>
          </p:cNvPr>
          <p:cNvSpPr txBox="1"/>
          <p:nvPr/>
        </p:nvSpPr>
        <p:spPr>
          <a:xfrm>
            <a:off x="592394" y="1481900"/>
            <a:ext cx="9062883" cy="1200329"/>
          </a:xfrm>
          <a:prstGeom prst="rect">
            <a:avLst/>
          </a:prstGeom>
          <a:noFill/>
        </p:spPr>
        <p:txBody>
          <a:bodyPr wrap="square">
            <a:spAutoFit/>
          </a:bodyPr>
          <a:lstStyle/>
          <a:p>
            <a:pPr algn="l" fontAlgn="base"/>
            <a:r>
              <a:rPr lang="en-US" b="0" i="0" dirty="0">
                <a:solidFill>
                  <a:schemeClr val="bg1"/>
                </a:solidFill>
                <a:effectLst/>
                <a:latin typeface="Work Sans" panose="020B0604020202020204" pitchFamily="2" charset="0"/>
              </a:rPr>
              <a:t>Hybrid inheritance is a combination of multilevel inheritance and multiple inheritance.</a:t>
            </a:r>
          </a:p>
          <a:p>
            <a:br>
              <a:rPr lang="en-US" b="0" i="0" dirty="0">
                <a:solidFill>
                  <a:schemeClr val="bg1"/>
                </a:solidFill>
                <a:effectLst/>
                <a:latin typeface="Work Sans" panose="020B0604020202020204" pitchFamily="2" charset="0"/>
              </a:rPr>
            </a:br>
            <a:endParaRPr lang="en-IN" dirty="0">
              <a:solidFill>
                <a:schemeClr val="bg1"/>
              </a:solidFill>
            </a:endParaRPr>
          </a:p>
        </p:txBody>
      </p:sp>
      <p:sp>
        <p:nvSpPr>
          <p:cNvPr id="4" name="TextBox 3">
            <a:extLst>
              <a:ext uri="{FF2B5EF4-FFF2-40B4-BE49-F238E27FC236}">
                <a16:creationId xmlns:a16="http://schemas.microsoft.com/office/drawing/2014/main" id="{46E77B16-5D7F-3A24-45D8-D6A025370DAF}"/>
              </a:ext>
            </a:extLst>
          </p:cNvPr>
          <p:cNvSpPr txBox="1"/>
          <p:nvPr/>
        </p:nvSpPr>
        <p:spPr>
          <a:xfrm>
            <a:off x="592394" y="722070"/>
            <a:ext cx="3458496" cy="400110"/>
          </a:xfrm>
          <a:prstGeom prst="rect">
            <a:avLst/>
          </a:prstGeom>
          <a:noFill/>
        </p:spPr>
        <p:txBody>
          <a:bodyPr wrap="square" rtlCol="0">
            <a:spAutoFit/>
          </a:bodyPr>
          <a:lstStyle/>
          <a:p>
            <a:r>
              <a:rPr lang="en-IN" sz="2000" dirty="0">
                <a:solidFill>
                  <a:schemeClr val="bg1"/>
                </a:solidFill>
              </a:rPr>
              <a:t>HYBRID INHERETANCE</a:t>
            </a:r>
          </a:p>
        </p:txBody>
      </p:sp>
      <p:sp>
        <p:nvSpPr>
          <p:cNvPr id="5" name="TextBox 4">
            <a:extLst>
              <a:ext uri="{FF2B5EF4-FFF2-40B4-BE49-F238E27FC236}">
                <a16:creationId xmlns:a16="http://schemas.microsoft.com/office/drawing/2014/main" id="{8A3CAD92-081D-4187-5464-8CB08E19D574}"/>
              </a:ext>
            </a:extLst>
          </p:cNvPr>
          <p:cNvSpPr txBox="1"/>
          <p:nvPr/>
        </p:nvSpPr>
        <p:spPr>
          <a:xfrm>
            <a:off x="592394" y="2393425"/>
            <a:ext cx="6100916" cy="4247317"/>
          </a:xfrm>
          <a:prstGeom prst="rect">
            <a:avLst/>
          </a:prstGeom>
          <a:noFill/>
        </p:spPr>
        <p:txBody>
          <a:bodyPr wrap="square">
            <a:spAutoFit/>
          </a:bodyPr>
          <a:lstStyle/>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display1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'my name is john'</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dirty="0">
                <a:solidFill>
                  <a:srgbClr val="4EC9B0"/>
                </a:solidFill>
                <a:latin typeface="Consolas" panose="020B0609020204030204" pitchFamily="49" charset="0"/>
              </a:rPr>
              <a:t>f</a:t>
            </a:r>
            <a:r>
              <a:rPr lang="en-US" b="0" dirty="0">
                <a:solidFill>
                  <a:srgbClr val="4EC9B0"/>
                </a:solidFill>
                <a:effectLst/>
                <a:latin typeface="Consolas" panose="020B0609020204030204" pitchFamily="49" charset="0"/>
              </a:rPr>
              <a:t>aculty</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pass</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students</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university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display2</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'my name is 21'</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department</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faculty</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students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pass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faculty</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display1</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object_2</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students</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object_2</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display2</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509661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BE5D-CF5E-6AAD-9F72-8C46A4864C10}"/>
              </a:ext>
            </a:extLst>
          </p:cNvPr>
          <p:cNvSpPr>
            <a:spLocks noGrp="1"/>
          </p:cNvSpPr>
          <p:nvPr>
            <p:ph type="title"/>
          </p:nvPr>
        </p:nvSpPr>
        <p:spPr/>
        <p:txBody>
          <a:bodyPr/>
          <a:lstStyle/>
          <a:p>
            <a:r>
              <a:rPr lang="en-IN" dirty="0"/>
              <a:t>Polymorphism</a:t>
            </a:r>
          </a:p>
        </p:txBody>
      </p:sp>
      <p:sp>
        <p:nvSpPr>
          <p:cNvPr id="3" name="Content Placeholder 2">
            <a:extLst>
              <a:ext uri="{FF2B5EF4-FFF2-40B4-BE49-F238E27FC236}">
                <a16:creationId xmlns:a16="http://schemas.microsoft.com/office/drawing/2014/main" id="{042CEB83-F7D9-5064-5AF4-EE79F32A3F6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92338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FF01-F1B4-FAD5-1562-63CD2AA9D9E1}"/>
              </a:ext>
            </a:extLst>
          </p:cNvPr>
          <p:cNvSpPr>
            <a:spLocks noGrp="1"/>
          </p:cNvSpPr>
          <p:nvPr>
            <p:ph type="title"/>
          </p:nvPr>
        </p:nvSpPr>
        <p:spPr/>
        <p:txBody>
          <a:bodyPr/>
          <a:lstStyle/>
          <a:p>
            <a:r>
              <a:rPr lang="en-IN" dirty="0"/>
              <a:t>Example for polymorphism</a:t>
            </a:r>
          </a:p>
        </p:txBody>
      </p:sp>
    </p:spTree>
    <p:extLst>
      <p:ext uri="{BB962C8B-B14F-4D97-AF65-F5344CB8AC3E}">
        <p14:creationId xmlns:p14="http://schemas.microsoft.com/office/powerpoint/2010/main" val="3548175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75DC-FD36-60D0-9211-A3985788DDA6}"/>
              </a:ext>
            </a:extLst>
          </p:cNvPr>
          <p:cNvSpPr>
            <a:spLocks noGrp="1"/>
          </p:cNvSpPr>
          <p:nvPr>
            <p:ph type="title"/>
          </p:nvPr>
        </p:nvSpPr>
        <p:spPr/>
        <p:txBody>
          <a:bodyPr/>
          <a:lstStyle/>
          <a:p>
            <a:r>
              <a:rPr lang="en-IN" dirty="0"/>
              <a:t>Encapsulation</a:t>
            </a:r>
          </a:p>
        </p:txBody>
      </p:sp>
      <p:sp>
        <p:nvSpPr>
          <p:cNvPr id="3" name="Content Placeholder 2">
            <a:extLst>
              <a:ext uri="{FF2B5EF4-FFF2-40B4-BE49-F238E27FC236}">
                <a16:creationId xmlns:a16="http://schemas.microsoft.com/office/drawing/2014/main" id="{0044C63D-D3B9-9D0F-692D-EF6340FA05D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03123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DC17-DA67-1CD3-818B-235B255BC174}"/>
              </a:ext>
            </a:extLst>
          </p:cNvPr>
          <p:cNvSpPr>
            <a:spLocks noGrp="1"/>
          </p:cNvSpPr>
          <p:nvPr>
            <p:ph type="title"/>
          </p:nvPr>
        </p:nvSpPr>
        <p:spPr/>
        <p:txBody>
          <a:bodyPr/>
          <a:lstStyle/>
          <a:p>
            <a:r>
              <a:rPr lang="en-IN" dirty="0"/>
              <a:t>SCOPE OF PYTHON</a:t>
            </a:r>
          </a:p>
        </p:txBody>
      </p:sp>
      <p:sp>
        <p:nvSpPr>
          <p:cNvPr id="3" name="Content Placeholder 2">
            <a:extLst>
              <a:ext uri="{FF2B5EF4-FFF2-40B4-BE49-F238E27FC236}">
                <a16:creationId xmlns:a16="http://schemas.microsoft.com/office/drawing/2014/main" id="{4839934B-798F-0E4A-2CD5-AA469E616186}"/>
              </a:ext>
            </a:extLst>
          </p:cNvPr>
          <p:cNvSpPr>
            <a:spLocks noGrp="1"/>
          </p:cNvSpPr>
          <p:nvPr>
            <p:ph idx="1"/>
          </p:nvPr>
        </p:nvSpPr>
        <p:spPr>
          <a:xfrm>
            <a:off x="677334" y="2026473"/>
            <a:ext cx="8482977" cy="3954175"/>
          </a:xfrm>
        </p:spPr>
        <p:txBody>
          <a:bodyPr>
            <a:noAutofit/>
          </a:bodyPr>
          <a:lstStyle/>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Developing websites and software</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Mobile app development</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Task automation</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Data analysis and visualization</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Machine learning &amp; AI</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SEO</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Game development</a:t>
            </a:r>
          </a:p>
          <a:p>
            <a:pPr>
              <a:buFont typeface="Wingdings" panose="05000000000000000000" pitchFamily="2" charset="2"/>
              <a:buChar char="q"/>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Finance and Accounting field</a:t>
            </a:r>
          </a:p>
        </p:txBody>
      </p:sp>
    </p:spTree>
    <p:extLst>
      <p:ext uri="{BB962C8B-B14F-4D97-AF65-F5344CB8AC3E}">
        <p14:creationId xmlns:p14="http://schemas.microsoft.com/office/powerpoint/2010/main" val="944312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63D1-42E8-A40A-2F67-4ECCA740158A}"/>
              </a:ext>
            </a:extLst>
          </p:cNvPr>
          <p:cNvSpPr>
            <a:spLocks noGrp="1"/>
          </p:cNvSpPr>
          <p:nvPr>
            <p:ph type="title"/>
          </p:nvPr>
        </p:nvSpPr>
        <p:spPr/>
        <p:txBody>
          <a:bodyPr/>
          <a:lstStyle/>
          <a:p>
            <a:r>
              <a:rPr lang="en-IN" dirty="0"/>
              <a:t>Abstraction</a:t>
            </a:r>
          </a:p>
        </p:txBody>
      </p:sp>
      <p:sp>
        <p:nvSpPr>
          <p:cNvPr id="3" name="Content Placeholder 2">
            <a:extLst>
              <a:ext uri="{FF2B5EF4-FFF2-40B4-BE49-F238E27FC236}">
                <a16:creationId xmlns:a16="http://schemas.microsoft.com/office/drawing/2014/main" id="{DA4B7D55-BD4B-C7F4-0A78-87D62255915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826180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948585" y="3359186"/>
            <a:ext cx="6923001" cy="1031545"/>
          </a:xfrm>
        </p:spPr>
        <p:txBody>
          <a:bodyPr>
            <a:noAutofit/>
          </a:bodyPr>
          <a:lstStyle/>
          <a:p>
            <a:r>
              <a:rPr lang="en-IN" sz="6000" dirty="0"/>
              <a:t>11. MODULES</a:t>
            </a:r>
          </a:p>
        </p:txBody>
      </p:sp>
    </p:spTree>
    <p:extLst>
      <p:ext uri="{BB962C8B-B14F-4D97-AF65-F5344CB8AC3E}">
        <p14:creationId xmlns:p14="http://schemas.microsoft.com/office/powerpoint/2010/main" val="7507956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BCC7F-6448-F1F3-B48A-EC3E5731CC42}"/>
              </a:ext>
            </a:extLst>
          </p:cNvPr>
          <p:cNvSpPr>
            <a:spLocks noGrp="1"/>
          </p:cNvSpPr>
          <p:nvPr>
            <p:ph type="title"/>
          </p:nvPr>
        </p:nvSpPr>
        <p:spPr/>
        <p:txBody>
          <a:bodyPr/>
          <a:lstStyle/>
          <a:p>
            <a:r>
              <a:rPr lang="en-IN" dirty="0"/>
              <a:t>Math module</a:t>
            </a:r>
          </a:p>
        </p:txBody>
      </p:sp>
      <p:sp>
        <p:nvSpPr>
          <p:cNvPr id="3" name="Content Placeholder 2">
            <a:extLst>
              <a:ext uri="{FF2B5EF4-FFF2-40B4-BE49-F238E27FC236}">
                <a16:creationId xmlns:a16="http://schemas.microsoft.com/office/drawing/2014/main" id="{2C0931E9-C056-DD49-6E57-9E332328E49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411126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7D00-2A84-F5CB-0A0E-2CF114583034}"/>
              </a:ext>
            </a:extLst>
          </p:cNvPr>
          <p:cNvSpPr>
            <a:spLocks noGrp="1"/>
          </p:cNvSpPr>
          <p:nvPr>
            <p:ph type="title"/>
          </p:nvPr>
        </p:nvSpPr>
        <p:spPr/>
        <p:txBody>
          <a:bodyPr/>
          <a:lstStyle/>
          <a:p>
            <a:r>
              <a:rPr lang="en-IN" dirty="0"/>
              <a:t>J-son module</a:t>
            </a:r>
          </a:p>
        </p:txBody>
      </p:sp>
      <p:sp>
        <p:nvSpPr>
          <p:cNvPr id="3" name="Content Placeholder 2">
            <a:extLst>
              <a:ext uri="{FF2B5EF4-FFF2-40B4-BE49-F238E27FC236}">
                <a16:creationId xmlns:a16="http://schemas.microsoft.com/office/drawing/2014/main" id="{3D659590-8589-AC45-24FB-1D65A74FF43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588599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88FE-3BA1-FEFD-8FDB-C9E97704AB2E}"/>
              </a:ext>
            </a:extLst>
          </p:cNvPr>
          <p:cNvSpPr>
            <a:spLocks noGrp="1"/>
          </p:cNvSpPr>
          <p:nvPr>
            <p:ph type="title"/>
          </p:nvPr>
        </p:nvSpPr>
        <p:spPr/>
        <p:txBody>
          <a:bodyPr/>
          <a:lstStyle/>
          <a:p>
            <a:r>
              <a:rPr lang="en-IN" dirty="0"/>
              <a:t>Regex module</a:t>
            </a:r>
          </a:p>
        </p:txBody>
      </p:sp>
      <p:sp>
        <p:nvSpPr>
          <p:cNvPr id="3" name="Content Placeholder 2">
            <a:extLst>
              <a:ext uri="{FF2B5EF4-FFF2-40B4-BE49-F238E27FC236}">
                <a16:creationId xmlns:a16="http://schemas.microsoft.com/office/drawing/2014/main" id="{B41F79A1-F834-89FD-0FBF-EB243B85A5E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77214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88FE-3BA1-FEFD-8FDB-C9E97704AB2E}"/>
              </a:ext>
            </a:extLst>
          </p:cNvPr>
          <p:cNvSpPr>
            <a:spLocks noGrp="1"/>
          </p:cNvSpPr>
          <p:nvPr>
            <p:ph type="title"/>
          </p:nvPr>
        </p:nvSpPr>
        <p:spPr/>
        <p:txBody>
          <a:bodyPr/>
          <a:lstStyle/>
          <a:p>
            <a:r>
              <a:rPr lang="en-IN" dirty="0"/>
              <a:t>Datetime module</a:t>
            </a:r>
          </a:p>
        </p:txBody>
      </p:sp>
      <p:sp>
        <p:nvSpPr>
          <p:cNvPr id="3" name="Content Placeholder 2">
            <a:extLst>
              <a:ext uri="{FF2B5EF4-FFF2-40B4-BE49-F238E27FC236}">
                <a16:creationId xmlns:a16="http://schemas.microsoft.com/office/drawing/2014/main" id="{B41F79A1-F834-89FD-0FBF-EB243B85A5E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201448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88FE-3BA1-FEFD-8FDB-C9E97704AB2E}"/>
              </a:ext>
            </a:extLst>
          </p:cNvPr>
          <p:cNvSpPr>
            <a:spLocks noGrp="1"/>
          </p:cNvSpPr>
          <p:nvPr>
            <p:ph type="title"/>
          </p:nvPr>
        </p:nvSpPr>
        <p:spPr/>
        <p:txBody>
          <a:bodyPr/>
          <a:lstStyle/>
          <a:p>
            <a:r>
              <a:rPr lang="en-IN" dirty="0"/>
              <a:t>Regex module</a:t>
            </a:r>
          </a:p>
        </p:txBody>
      </p:sp>
      <p:sp>
        <p:nvSpPr>
          <p:cNvPr id="3" name="Content Placeholder 2">
            <a:extLst>
              <a:ext uri="{FF2B5EF4-FFF2-40B4-BE49-F238E27FC236}">
                <a16:creationId xmlns:a16="http://schemas.microsoft.com/office/drawing/2014/main" id="{B41F79A1-F834-89FD-0FBF-EB243B85A5E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5528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948585" y="3359186"/>
            <a:ext cx="6923001" cy="1031545"/>
          </a:xfrm>
        </p:spPr>
        <p:txBody>
          <a:bodyPr>
            <a:noAutofit/>
          </a:bodyPr>
          <a:lstStyle/>
          <a:p>
            <a:r>
              <a:rPr lang="en-IN" sz="6000" dirty="0"/>
              <a:t>12. PIP</a:t>
            </a:r>
          </a:p>
        </p:txBody>
      </p:sp>
    </p:spTree>
    <p:extLst>
      <p:ext uri="{BB962C8B-B14F-4D97-AF65-F5344CB8AC3E}">
        <p14:creationId xmlns:p14="http://schemas.microsoft.com/office/powerpoint/2010/main" val="11580431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0929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397979" y="3044554"/>
            <a:ext cx="6923001" cy="1950233"/>
          </a:xfrm>
        </p:spPr>
        <p:txBody>
          <a:bodyPr>
            <a:noAutofit/>
          </a:bodyPr>
          <a:lstStyle/>
          <a:p>
            <a:r>
              <a:rPr lang="en-IN" sz="6000" dirty="0"/>
              <a:t>13. EXCEPTION </a:t>
            </a:r>
            <a:br>
              <a:rPr lang="en-IN" sz="6000" dirty="0"/>
            </a:br>
            <a:r>
              <a:rPr lang="en-IN" sz="6000" dirty="0"/>
              <a:t>      HANDLING</a:t>
            </a:r>
          </a:p>
        </p:txBody>
      </p:sp>
    </p:spTree>
    <p:extLst>
      <p:ext uri="{BB962C8B-B14F-4D97-AF65-F5344CB8AC3E}">
        <p14:creationId xmlns:p14="http://schemas.microsoft.com/office/powerpoint/2010/main" val="2652849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513C56E-DAB0-63B0-B787-381F4120B465}"/>
              </a:ext>
            </a:extLst>
          </p:cNvPr>
          <p:cNvSpPr/>
          <p:nvPr/>
        </p:nvSpPr>
        <p:spPr>
          <a:xfrm>
            <a:off x="4538640" y="3622919"/>
            <a:ext cx="1849120" cy="1717040"/>
          </a:xfrm>
          <a:prstGeom prst="ellipse">
            <a:avLst/>
          </a:prstGeom>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799" dirty="0"/>
              <a:t>PYTHON</a:t>
            </a:r>
          </a:p>
        </p:txBody>
      </p:sp>
      <p:sp>
        <p:nvSpPr>
          <p:cNvPr id="9" name="Oval 8">
            <a:extLst>
              <a:ext uri="{FF2B5EF4-FFF2-40B4-BE49-F238E27FC236}">
                <a16:creationId xmlns:a16="http://schemas.microsoft.com/office/drawing/2014/main" id="{E4BC35BD-8CA2-0E88-CF81-48F1DD6F53E0}"/>
              </a:ext>
            </a:extLst>
          </p:cNvPr>
          <p:cNvSpPr/>
          <p:nvPr/>
        </p:nvSpPr>
        <p:spPr>
          <a:xfrm>
            <a:off x="725517" y="1982436"/>
            <a:ext cx="3698240" cy="156464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sz="1799" dirty="0">
              <a:solidFill>
                <a:schemeClr val="bg1">
                  <a:lumMod val="95000"/>
                  <a:lumOff val="5000"/>
                </a:schemeClr>
              </a:solidFill>
              <a:latin typeface="Arial" panose="020B0604020202020204" pitchFamily="34" charset="0"/>
              <a:cs typeface="Arial" panose="020B0604020202020204" pitchFamily="34" charset="0"/>
            </a:endParaRPr>
          </a:p>
          <a:p>
            <a:pPr algn="ctr"/>
            <a:r>
              <a:rPr lang="en-IN" sz="1799" dirty="0">
                <a:solidFill>
                  <a:schemeClr val="tx1"/>
                </a:solidFill>
                <a:latin typeface="Arial" panose="020B0604020202020204" pitchFamily="34" charset="0"/>
                <a:cs typeface="Arial" panose="020B0604020202020204" pitchFamily="34" charset="0"/>
              </a:rPr>
              <a:t>Used in Google for design app engine &amp; manage you-tube videos</a:t>
            </a:r>
          </a:p>
          <a:p>
            <a:pPr algn="ctr"/>
            <a:endParaRPr lang="en-IN" sz="1799" dirty="0"/>
          </a:p>
        </p:txBody>
      </p:sp>
      <p:sp>
        <p:nvSpPr>
          <p:cNvPr id="13" name="Oval 12">
            <a:extLst>
              <a:ext uri="{FF2B5EF4-FFF2-40B4-BE49-F238E27FC236}">
                <a16:creationId xmlns:a16="http://schemas.microsoft.com/office/drawing/2014/main" id="{40C15CE4-ED97-1F72-7ABD-A299C6FBD57E}"/>
              </a:ext>
            </a:extLst>
          </p:cNvPr>
          <p:cNvSpPr/>
          <p:nvPr/>
        </p:nvSpPr>
        <p:spPr>
          <a:xfrm>
            <a:off x="6149395" y="1982436"/>
            <a:ext cx="3596640" cy="147828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Used in Netflix for their data security</a:t>
            </a:r>
          </a:p>
        </p:txBody>
      </p:sp>
      <p:sp>
        <p:nvSpPr>
          <p:cNvPr id="14" name="Oval 13">
            <a:extLst>
              <a:ext uri="{FF2B5EF4-FFF2-40B4-BE49-F238E27FC236}">
                <a16:creationId xmlns:a16="http://schemas.microsoft.com/office/drawing/2014/main" id="{F2FFF0B6-5142-51DE-1A2F-E1B4135DDD4F}"/>
              </a:ext>
            </a:extLst>
          </p:cNvPr>
          <p:cNvSpPr/>
          <p:nvPr/>
        </p:nvSpPr>
        <p:spPr>
          <a:xfrm>
            <a:off x="732532" y="5221276"/>
            <a:ext cx="3698240" cy="156464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Used in NASA for their data analysis and testing</a:t>
            </a:r>
          </a:p>
        </p:txBody>
      </p:sp>
      <p:cxnSp>
        <p:nvCxnSpPr>
          <p:cNvPr id="23" name="Connector: Elbow 22">
            <a:extLst>
              <a:ext uri="{FF2B5EF4-FFF2-40B4-BE49-F238E27FC236}">
                <a16:creationId xmlns:a16="http://schemas.microsoft.com/office/drawing/2014/main" id="{2F7F7D73-13F0-AE00-13CB-013AEF1B78A7}"/>
              </a:ext>
            </a:extLst>
          </p:cNvPr>
          <p:cNvCxnSpPr>
            <a:cxnSpLocks/>
          </p:cNvCxnSpPr>
          <p:nvPr/>
        </p:nvCxnSpPr>
        <p:spPr>
          <a:xfrm rot="16200000" flipV="1">
            <a:off x="4289144" y="3307118"/>
            <a:ext cx="498991" cy="431470"/>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Connector: Elbow 26">
            <a:extLst>
              <a:ext uri="{FF2B5EF4-FFF2-40B4-BE49-F238E27FC236}">
                <a16:creationId xmlns:a16="http://schemas.microsoft.com/office/drawing/2014/main" id="{ADDFB11D-4668-C445-6FE9-E4FCAC699251}"/>
              </a:ext>
            </a:extLst>
          </p:cNvPr>
          <p:cNvCxnSpPr>
            <a:cxnSpLocks/>
          </p:cNvCxnSpPr>
          <p:nvPr/>
        </p:nvCxnSpPr>
        <p:spPr>
          <a:xfrm rot="5400000" flipH="1" flipV="1">
            <a:off x="5975578" y="3356586"/>
            <a:ext cx="391398" cy="294620"/>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D0284DA-203F-61B8-C3FC-1EA1B056B35D}"/>
              </a:ext>
            </a:extLst>
          </p:cNvPr>
          <p:cNvCxnSpPr>
            <a:cxnSpLocks/>
          </p:cNvCxnSpPr>
          <p:nvPr/>
        </p:nvCxnSpPr>
        <p:spPr>
          <a:xfrm rot="5400000">
            <a:off x="4273661" y="5192649"/>
            <a:ext cx="422090" cy="294620"/>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A64ECC78-2D41-C722-389D-223DD33D3B02}"/>
              </a:ext>
            </a:extLst>
          </p:cNvPr>
          <p:cNvSpPr>
            <a:spLocks noGrp="1"/>
          </p:cNvSpPr>
          <p:nvPr>
            <p:ph type="title"/>
          </p:nvPr>
        </p:nvSpPr>
        <p:spPr>
          <a:xfrm>
            <a:off x="406250" y="691900"/>
            <a:ext cx="8596668" cy="907257"/>
          </a:xfrm>
        </p:spPr>
        <p:txBody>
          <a:bodyPr/>
          <a:lstStyle/>
          <a:p>
            <a:r>
              <a:rPr lang="en-IN" dirty="0"/>
              <a:t>USED IN MANY MAJOR COMPANIES</a:t>
            </a:r>
          </a:p>
        </p:txBody>
      </p:sp>
      <p:sp>
        <p:nvSpPr>
          <p:cNvPr id="8" name="TextBox 7">
            <a:extLst>
              <a:ext uri="{FF2B5EF4-FFF2-40B4-BE49-F238E27FC236}">
                <a16:creationId xmlns:a16="http://schemas.microsoft.com/office/drawing/2014/main" id="{4892695A-19B6-598D-EFB9-AEEC85183925}"/>
              </a:ext>
            </a:extLst>
          </p:cNvPr>
          <p:cNvSpPr txBox="1"/>
          <p:nvPr/>
        </p:nvSpPr>
        <p:spPr>
          <a:xfrm>
            <a:off x="6318587" y="5231402"/>
            <a:ext cx="1787275"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IBM</a:t>
            </a:r>
          </a:p>
          <a:p>
            <a:pPr marL="285750" indent="-285750">
              <a:buFont typeface="Arial" panose="020B0604020202020204" pitchFamily="34" charset="0"/>
              <a:buChar char="•"/>
            </a:pPr>
            <a:r>
              <a:rPr lang="en-IN" dirty="0">
                <a:solidFill>
                  <a:schemeClr val="bg1"/>
                </a:solidFill>
              </a:rPr>
              <a:t>MICROSOFT</a:t>
            </a:r>
          </a:p>
          <a:p>
            <a:pPr marL="285750" indent="-285750">
              <a:buFont typeface="Arial" panose="020B0604020202020204" pitchFamily="34" charset="0"/>
              <a:buChar char="•"/>
            </a:pPr>
            <a:r>
              <a:rPr lang="en-IN" dirty="0">
                <a:solidFill>
                  <a:schemeClr val="bg1"/>
                </a:solidFill>
              </a:rPr>
              <a:t>UBER</a:t>
            </a:r>
          </a:p>
          <a:p>
            <a:pPr marL="285750" indent="-285750">
              <a:buFont typeface="Arial" panose="020B0604020202020204" pitchFamily="34" charset="0"/>
              <a:buChar char="•"/>
            </a:pPr>
            <a:r>
              <a:rPr lang="en-IN" dirty="0">
                <a:solidFill>
                  <a:schemeClr val="bg1"/>
                </a:solidFill>
              </a:rPr>
              <a:t>AMAZON</a:t>
            </a:r>
          </a:p>
          <a:p>
            <a:pPr marL="285750" indent="-285750">
              <a:buFont typeface="Arial" panose="020B0604020202020204" pitchFamily="34" charset="0"/>
              <a:buChar char="•"/>
            </a:pPr>
            <a:r>
              <a:rPr lang="en-IN" dirty="0">
                <a:solidFill>
                  <a:schemeClr val="bg1"/>
                </a:solidFill>
              </a:rPr>
              <a:t>FACEBOOK</a:t>
            </a:r>
          </a:p>
          <a:p>
            <a:pPr marL="285750" indent="-285750">
              <a:buFont typeface="Arial" panose="020B0604020202020204" pitchFamily="34" charset="0"/>
              <a:buChar char="•"/>
            </a:pPr>
            <a:r>
              <a:rPr lang="en-IN" dirty="0">
                <a:solidFill>
                  <a:schemeClr val="bg1"/>
                </a:solidFill>
              </a:rPr>
              <a:t>INSTAGRAM</a:t>
            </a:r>
          </a:p>
        </p:txBody>
      </p:sp>
    </p:spTree>
    <p:extLst>
      <p:ext uri="{BB962C8B-B14F-4D97-AF65-F5344CB8AC3E}">
        <p14:creationId xmlns:p14="http://schemas.microsoft.com/office/powerpoint/2010/main" val="23174740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319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322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2358650" y="3329689"/>
            <a:ext cx="6923001" cy="1031545"/>
          </a:xfrm>
        </p:spPr>
        <p:txBody>
          <a:bodyPr>
            <a:noAutofit/>
          </a:bodyPr>
          <a:lstStyle/>
          <a:p>
            <a:r>
              <a:rPr lang="en-IN" sz="6000" dirty="0"/>
              <a:t>14. FILE HANDLING</a:t>
            </a:r>
          </a:p>
        </p:txBody>
      </p:sp>
    </p:spTree>
    <p:extLst>
      <p:ext uri="{BB962C8B-B14F-4D97-AF65-F5344CB8AC3E}">
        <p14:creationId xmlns:p14="http://schemas.microsoft.com/office/powerpoint/2010/main" val="30255759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7732-4D65-0DCB-F23F-CAC2A93D789A}"/>
              </a:ext>
            </a:extLst>
          </p:cNvPr>
          <p:cNvSpPr>
            <a:spLocks noGrp="1"/>
          </p:cNvSpPr>
          <p:nvPr>
            <p:ph type="title"/>
          </p:nvPr>
        </p:nvSpPr>
        <p:spPr/>
        <p:txBody>
          <a:bodyPr/>
          <a:lstStyle/>
          <a:p>
            <a:r>
              <a:rPr lang="en-IN" dirty="0"/>
              <a:t>USES</a:t>
            </a:r>
          </a:p>
        </p:txBody>
      </p:sp>
      <p:sp>
        <p:nvSpPr>
          <p:cNvPr id="3" name="Content Placeholder 2">
            <a:extLst>
              <a:ext uri="{FF2B5EF4-FFF2-40B4-BE49-F238E27FC236}">
                <a16:creationId xmlns:a16="http://schemas.microsoft.com/office/drawing/2014/main" id="{5E88DE3B-7D06-3B62-3730-9F3290C99EC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161017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803B-BB83-A32F-8939-0F2BF5EFB77D}"/>
              </a:ext>
            </a:extLst>
          </p:cNvPr>
          <p:cNvSpPr>
            <a:spLocks noGrp="1"/>
          </p:cNvSpPr>
          <p:nvPr>
            <p:ph type="title"/>
          </p:nvPr>
        </p:nvSpPr>
        <p:spPr/>
        <p:txBody>
          <a:bodyPr/>
          <a:lstStyle/>
          <a:p>
            <a:r>
              <a:rPr lang="en-IN" dirty="0"/>
              <a:t>READ &amp; WRITE</a:t>
            </a:r>
          </a:p>
        </p:txBody>
      </p:sp>
      <p:sp>
        <p:nvSpPr>
          <p:cNvPr id="3" name="Content Placeholder 2">
            <a:extLst>
              <a:ext uri="{FF2B5EF4-FFF2-40B4-BE49-F238E27FC236}">
                <a16:creationId xmlns:a16="http://schemas.microsoft.com/office/drawing/2014/main" id="{A2A915E8-8C8E-C615-E30F-D38AB6C96B9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458311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803B-BB83-A32F-8939-0F2BF5EFB77D}"/>
              </a:ext>
            </a:extLst>
          </p:cNvPr>
          <p:cNvSpPr>
            <a:spLocks noGrp="1"/>
          </p:cNvSpPr>
          <p:nvPr>
            <p:ph type="title"/>
          </p:nvPr>
        </p:nvSpPr>
        <p:spPr/>
        <p:txBody>
          <a:bodyPr/>
          <a:lstStyle/>
          <a:p>
            <a:r>
              <a:rPr lang="en-IN" dirty="0"/>
              <a:t>OS &amp; SHUTIL MODULE</a:t>
            </a:r>
          </a:p>
        </p:txBody>
      </p:sp>
      <p:sp>
        <p:nvSpPr>
          <p:cNvPr id="3" name="Content Placeholder 2">
            <a:extLst>
              <a:ext uri="{FF2B5EF4-FFF2-40B4-BE49-F238E27FC236}">
                <a16:creationId xmlns:a16="http://schemas.microsoft.com/office/drawing/2014/main" id="{A2A915E8-8C8E-C615-E30F-D38AB6C96B9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10039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803B-BB83-A32F-8939-0F2BF5EFB77D}"/>
              </a:ext>
            </a:extLst>
          </p:cNvPr>
          <p:cNvSpPr>
            <a:spLocks noGrp="1"/>
          </p:cNvSpPr>
          <p:nvPr>
            <p:ph type="title"/>
          </p:nvPr>
        </p:nvSpPr>
        <p:spPr/>
        <p:txBody>
          <a:bodyPr/>
          <a:lstStyle/>
          <a:p>
            <a:r>
              <a:rPr lang="en-IN" dirty="0"/>
              <a:t>GUI &amp; FEATUES</a:t>
            </a:r>
          </a:p>
        </p:txBody>
      </p:sp>
      <p:sp>
        <p:nvSpPr>
          <p:cNvPr id="3" name="Content Placeholder 2">
            <a:extLst>
              <a:ext uri="{FF2B5EF4-FFF2-40B4-BE49-F238E27FC236}">
                <a16:creationId xmlns:a16="http://schemas.microsoft.com/office/drawing/2014/main" id="{A2A915E8-8C8E-C615-E30F-D38AB6C96B9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68718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803B-BB83-A32F-8939-0F2BF5EFB77D}"/>
              </a:ext>
            </a:extLst>
          </p:cNvPr>
          <p:cNvSpPr>
            <a:spLocks noGrp="1"/>
          </p:cNvSpPr>
          <p:nvPr>
            <p:ph type="title"/>
          </p:nvPr>
        </p:nvSpPr>
        <p:spPr/>
        <p:txBody>
          <a:bodyPr/>
          <a:lstStyle/>
          <a:p>
            <a:r>
              <a:rPr lang="en-IN" dirty="0"/>
              <a:t>TKINTER </a:t>
            </a:r>
          </a:p>
        </p:txBody>
      </p:sp>
      <p:sp>
        <p:nvSpPr>
          <p:cNvPr id="3" name="Content Placeholder 2">
            <a:extLst>
              <a:ext uri="{FF2B5EF4-FFF2-40B4-BE49-F238E27FC236}">
                <a16:creationId xmlns:a16="http://schemas.microsoft.com/office/drawing/2014/main" id="{A2A915E8-8C8E-C615-E30F-D38AB6C96B9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57345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803B-BB83-A32F-8939-0F2BF5EFB77D}"/>
              </a:ext>
            </a:extLst>
          </p:cNvPr>
          <p:cNvSpPr>
            <a:spLocks noGrp="1"/>
          </p:cNvSpPr>
          <p:nvPr>
            <p:ph type="title"/>
          </p:nvPr>
        </p:nvSpPr>
        <p:spPr>
          <a:xfrm>
            <a:off x="677334" y="639940"/>
            <a:ext cx="8596668" cy="392448"/>
          </a:xfrm>
        </p:spPr>
        <p:txBody>
          <a:bodyPr>
            <a:normAutofit fontScale="90000"/>
          </a:bodyPr>
          <a:lstStyle/>
          <a:p>
            <a:r>
              <a:rPr lang="en-IN" dirty="0"/>
              <a:t>SIMPLE CALCULATOR BY TKINTER</a:t>
            </a:r>
          </a:p>
        </p:txBody>
      </p:sp>
    </p:spTree>
    <p:extLst>
      <p:ext uri="{BB962C8B-B14F-4D97-AF65-F5344CB8AC3E}">
        <p14:creationId xmlns:p14="http://schemas.microsoft.com/office/powerpoint/2010/main" val="24867049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5290-0029-8BA6-F07A-69111A6041B8}"/>
              </a:ext>
            </a:extLst>
          </p:cNvPr>
          <p:cNvSpPr>
            <a:spLocks noGrp="1"/>
          </p:cNvSpPr>
          <p:nvPr>
            <p:ph type="title"/>
          </p:nvPr>
        </p:nvSpPr>
        <p:spPr>
          <a:xfrm>
            <a:off x="4924870" y="3880296"/>
            <a:ext cx="1672576" cy="1031545"/>
          </a:xfrm>
        </p:spPr>
        <p:txBody>
          <a:bodyPr>
            <a:noAutofit/>
          </a:bodyPr>
          <a:lstStyle/>
          <a:p>
            <a:r>
              <a:rPr lang="en-IN" sz="6000" dirty="0"/>
              <a:t>END</a:t>
            </a:r>
          </a:p>
        </p:txBody>
      </p:sp>
      <p:cxnSp>
        <p:nvCxnSpPr>
          <p:cNvPr id="4" name="Straight Connector 3">
            <a:extLst>
              <a:ext uri="{FF2B5EF4-FFF2-40B4-BE49-F238E27FC236}">
                <a16:creationId xmlns:a16="http://schemas.microsoft.com/office/drawing/2014/main" id="{AA6D0A9E-1D73-3221-CB14-4E4BB5339A71}"/>
              </a:ext>
            </a:extLst>
          </p:cNvPr>
          <p:cNvCxnSpPr/>
          <p:nvPr/>
        </p:nvCxnSpPr>
        <p:spPr>
          <a:xfrm>
            <a:off x="2765039" y="3756347"/>
            <a:ext cx="59922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848042"/>
      </p:ext>
    </p:extLst>
  </p:cSld>
  <p:clrMapOvr>
    <a:masterClrMapping/>
  </p:clrMapOvr>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3757</TotalTime>
  <Words>4044</Words>
  <Application>Microsoft Office PowerPoint</Application>
  <PresentationFormat>Custom</PresentationFormat>
  <Paragraphs>691</Paragraphs>
  <Slides>99</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99</vt:i4>
      </vt:variant>
    </vt:vector>
  </HeadingPairs>
  <TitlesOfParts>
    <vt:vector size="117" baseType="lpstr">
      <vt:lpstr>-apple-system</vt:lpstr>
      <vt:lpstr>Arial</vt:lpstr>
      <vt:lpstr>Calibri</vt:lpstr>
      <vt:lpstr>Consolas</vt:lpstr>
      <vt:lpstr>Inter</vt:lpstr>
      <vt:lpstr>inter-regular</vt:lpstr>
      <vt:lpstr>Lato</vt:lpstr>
      <vt:lpstr>Noto Sans Symbols</vt:lpstr>
      <vt:lpstr>Nunito</vt:lpstr>
      <vt:lpstr>Söhne</vt:lpstr>
      <vt:lpstr>SourceSansProRegular</vt:lpstr>
      <vt:lpstr>source-serif-pro</vt:lpstr>
      <vt:lpstr>Trebuchet MS</vt:lpstr>
      <vt:lpstr>urw-din</vt:lpstr>
      <vt:lpstr>Wingdings</vt:lpstr>
      <vt:lpstr>Wingdings 3</vt:lpstr>
      <vt:lpstr>Work Sans</vt:lpstr>
      <vt:lpstr>Facet</vt:lpstr>
      <vt:lpstr>PYTHON PROGRAMMING </vt:lpstr>
      <vt:lpstr>1. INTRODUCTION</vt:lpstr>
      <vt:lpstr>INTRODUCTION</vt:lpstr>
      <vt:lpstr>HISTORY OF PYTHON </vt:lpstr>
      <vt:lpstr>VERSIONS  Current version is Python 3.12 Previous version - 3.11.2</vt:lpstr>
      <vt:lpstr>KEY FEATURES</vt:lpstr>
      <vt:lpstr>INTERPRETER &amp; COMPILER</vt:lpstr>
      <vt:lpstr>SCOPE OF PYTHON</vt:lpstr>
      <vt:lpstr>USED IN MANY MAJOR COMPANIES</vt:lpstr>
      <vt:lpstr>INSTALLATION</vt:lpstr>
      <vt:lpstr>IDLE  Development Environment</vt:lpstr>
      <vt:lpstr>SYNTAX</vt:lpstr>
      <vt:lpstr>INDENTATION </vt:lpstr>
      <vt:lpstr>2.VARIABLES &amp;       DATATYPES </vt:lpstr>
      <vt:lpstr>Built-In DATATYPES</vt:lpstr>
      <vt:lpstr>VARIABLES &amp; CONSTATNTS Both are used to store values.</vt:lpstr>
      <vt:lpstr>VARIABLE DECLARATION</vt:lpstr>
      <vt:lpstr>INPUT OUTPUT OPERATIONS</vt:lpstr>
      <vt:lpstr>3. BASIC OPERATORS</vt:lpstr>
      <vt:lpstr>Operators in python Used to do different operations</vt:lpstr>
      <vt:lpstr>Arithmetic operators</vt:lpstr>
      <vt:lpstr>Assignment operator</vt:lpstr>
      <vt:lpstr>Comparison operator</vt:lpstr>
      <vt:lpstr>Logical operator</vt:lpstr>
      <vt:lpstr>Membership operator</vt:lpstr>
      <vt:lpstr>Identity operator</vt:lpstr>
      <vt:lpstr>Bitwise operator</vt:lpstr>
      <vt:lpstr>4. STRING</vt:lpstr>
      <vt:lpstr>STRING</vt:lpstr>
      <vt:lpstr>STRING SLICE</vt:lpstr>
      <vt:lpstr>STRING METHODS</vt:lpstr>
      <vt:lpstr>5. PYTHON       COLLECTIONS</vt:lpstr>
      <vt:lpstr>LIST</vt:lpstr>
      <vt:lpstr>LIST METHODS</vt:lpstr>
      <vt:lpstr>TUPLE </vt:lpstr>
      <vt:lpstr>TUPLE METHOD </vt:lpstr>
      <vt:lpstr>SET METHODS</vt:lpstr>
      <vt:lpstr>SET METHODS</vt:lpstr>
      <vt:lpstr>DICTIONARY</vt:lpstr>
      <vt:lpstr>DICTIONARY METHODS</vt:lpstr>
      <vt:lpstr>6. CONDITIONAL         STATEMENTS</vt:lpstr>
      <vt:lpstr>IF Statement</vt:lpstr>
      <vt:lpstr>If – else Statement</vt:lpstr>
      <vt:lpstr>Nested –If Statement</vt:lpstr>
      <vt:lpstr>7. LOOPING       STATEMENTS</vt:lpstr>
      <vt:lpstr>PowerPoint Presentation</vt:lpstr>
      <vt:lpstr>WHILE LOOP </vt:lpstr>
      <vt:lpstr>FOR-LOOP</vt:lpstr>
      <vt:lpstr>8. CONTROL      STATEMENTS</vt:lpstr>
      <vt:lpstr>BREAK &amp; CONTINUE &amp; PASS</vt:lpstr>
      <vt:lpstr>BREAK &amp; CONTINUE &amp; PASS</vt:lpstr>
      <vt:lpstr>BREAK &amp; CONTINUE &amp; PASS</vt:lpstr>
      <vt:lpstr>9. FUNCTIONS</vt:lpstr>
      <vt:lpstr>FUNCTIONS</vt:lpstr>
      <vt:lpstr>TYPE OF FUNCTIONS</vt:lpstr>
      <vt:lpstr>Function with return</vt:lpstr>
      <vt:lpstr>Function with argument &amp; return</vt:lpstr>
      <vt:lpstr>Function with argument &amp; without return</vt:lpstr>
      <vt:lpstr>Scope </vt:lpstr>
      <vt:lpstr>Scope </vt:lpstr>
      <vt:lpstr>Scope </vt:lpstr>
      <vt:lpstr>Functional programing</vt:lpstr>
      <vt:lpstr>Lambda function</vt:lpstr>
      <vt:lpstr>Recursive function</vt:lpstr>
      <vt:lpstr>10.OBJECT OREINTED        PROGRAMMING        (OOPS)</vt:lpstr>
      <vt:lpstr>What is Object Oriented Programming ?</vt:lpstr>
      <vt:lpstr>CLASS AND OBJECTS</vt:lpstr>
      <vt:lpstr>Examples of Class &amp; Objects</vt:lpstr>
      <vt:lpstr>CLASS &amp; OBJECT CREATION</vt:lpstr>
      <vt:lpstr>INHERETANCE</vt:lpstr>
      <vt:lpstr>Types of Inheritance</vt:lpstr>
      <vt:lpstr>PowerPoint Presentation</vt:lpstr>
      <vt:lpstr>PowerPoint Presentation</vt:lpstr>
      <vt:lpstr>PowerPoint Presentation</vt:lpstr>
      <vt:lpstr>PowerPoint Presentation</vt:lpstr>
      <vt:lpstr>PowerPoint Presentation</vt:lpstr>
      <vt:lpstr>Polymorphism</vt:lpstr>
      <vt:lpstr>Example for polymorphism</vt:lpstr>
      <vt:lpstr>Encapsulation</vt:lpstr>
      <vt:lpstr>Abstraction</vt:lpstr>
      <vt:lpstr>11. MODULES</vt:lpstr>
      <vt:lpstr>Math module</vt:lpstr>
      <vt:lpstr>J-son module</vt:lpstr>
      <vt:lpstr>Regex module</vt:lpstr>
      <vt:lpstr>Datetime module</vt:lpstr>
      <vt:lpstr>Regex module</vt:lpstr>
      <vt:lpstr>12. PIP</vt:lpstr>
      <vt:lpstr>PowerPoint Presentation</vt:lpstr>
      <vt:lpstr>13. EXCEPTION        HANDLING</vt:lpstr>
      <vt:lpstr>PowerPoint Presentation</vt:lpstr>
      <vt:lpstr>PowerPoint Presentation</vt:lpstr>
      <vt:lpstr>14. FILE HANDLING</vt:lpstr>
      <vt:lpstr>USES</vt:lpstr>
      <vt:lpstr>READ &amp; WRITE</vt:lpstr>
      <vt:lpstr>OS &amp; SHUTIL MODULE</vt:lpstr>
      <vt:lpstr>GUI &amp; FEATUES</vt:lpstr>
      <vt:lpstr>TKINTER </vt:lpstr>
      <vt:lpstr>SIMPLE CALCULATOR BY TKINTER</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 </dc:title>
  <dc:creator>Avishna B S</dc:creator>
  <cp:lastModifiedBy>Jinu Krishnan</cp:lastModifiedBy>
  <cp:revision>40</cp:revision>
  <dcterms:created xsi:type="dcterms:W3CDTF">2023-03-14T07:26:20Z</dcterms:created>
  <dcterms:modified xsi:type="dcterms:W3CDTF">2023-04-19T10:46:47Z</dcterms:modified>
</cp:coreProperties>
</file>